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160.xml" ContentType="application/vnd.openxmlformats-officedocument.presentationml.slide+xml"/>
  <Override PartName="/ppt/notesSlides/notesSlide160.xml" ContentType="application/vnd.openxmlformats-officedocument.presentationml.notes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Override PartName="/ppt/slides/slide164.xml" ContentType="application/vnd.openxmlformats-officedocument.presentationml.slide+xml"/>
  <Override PartName="/ppt/notesSlides/notesSlide164.xml" ContentType="application/vnd.openxmlformats-officedocument.presentationml.notesSlide+xml"/>
  <Override PartName="/ppt/slides/slide165.xml" ContentType="application/vnd.openxmlformats-officedocument.presentationml.slide+xml"/>
  <Override PartName="/ppt/notesSlides/notesSlide165.xml" ContentType="application/vnd.openxmlformats-officedocument.presentationml.notesSlide+xml"/>
  <Override PartName="/ppt/slides/slide166.xml" ContentType="application/vnd.openxmlformats-officedocument.presentationml.slide+xml"/>
  <Override PartName="/ppt/notesSlides/notesSlide166.xml" ContentType="application/vnd.openxmlformats-officedocument.presentationml.notesSlide+xml"/>
  <Override PartName="/ppt/slides/slide167.xml" ContentType="application/vnd.openxmlformats-officedocument.presentationml.slide+xml"/>
  <Override PartName="/ppt/notesSlides/notesSlide167.xml" ContentType="application/vnd.openxmlformats-officedocument.presentationml.notesSlide+xml"/>
  <Override PartName="/ppt/slides/slide168.xml" ContentType="application/vnd.openxmlformats-officedocument.presentationml.slide+xml"/>
  <Override PartName="/ppt/notesSlides/notesSlide168.xml" ContentType="application/vnd.openxmlformats-officedocument.presentationml.notesSlide+xml"/>
  <Override PartName="/ppt/slides/slide169.xml" ContentType="application/vnd.openxmlformats-officedocument.presentationml.slide+xml"/>
  <Override PartName="/ppt/notesSlides/notesSlide169.xml" ContentType="application/vnd.openxmlformats-officedocument.presentationml.notesSlide+xml"/>
  <Override PartName="/ppt/slides/slide170.xml" ContentType="application/vnd.openxmlformats-officedocument.presentationml.slide+xml"/>
  <Override PartName="/ppt/notesSlides/notesSlide170.xml" ContentType="application/vnd.openxmlformats-officedocument.presentationml.notesSlide+xml"/>
  <Override PartName="/ppt/slides/slide171.xml" ContentType="application/vnd.openxmlformats-officedocument.presentationml.slide+xml"/>
  <Override PartName="/ppt/notesSlides/notesSlide171.xml" ContentType="application/vnd.openxmlformats-officedocument.presentationml.notesSlide+xml"/>
  <Override PartName="/ppt/slides/slide172.xml" ContentType="application/vnd.openxmlformats-officedocument.presentationml.slide+xml"/>
  <Override PartName="/ppt/notesSlides/notesSlide172.xml" ContentType="application/vnd.openxmlformats-officedocument.presentationml.notesSlide+xml"/>
  <Override PartName="/ppt/slides/slide173.xml" ContentType="application/vnd.openxmlformats-officedocument.presentationml.slide+xml"/>
  <Override PartName="/ppt/notesSlides/notesSlide173.xml" ContentType="application/vnd.openxmlformats-officedocument.presentationml.notesSlide+xml"/>
  <Override PartName="/ppt/slides/slide174.xml" ContentType="application/vnd.openxmlformats-officedocument.presentationml.slide+xml"/>
  <Override PartName="/ppt/notesSlides/notesSlide174.xml" ContentType="application/vnd.openxmlformats-officedocument.presentationml.notesSlide+xml"/>
  <Override PartName="/ppt/slides/slide175.xml" ContentType="application/vnd.openxmlformats-officedocument.presentationml.slide+xml"/>
  <Override PartName="/ppt/notesSlides/notesSlide175.xml" ContentType="application/vnd.openxmlformats-officedocument.presentationml.notesSlide+xml"/>
  <Override PartName="/ppt/slides/slide176.xml" ContentType="application/vnd.openxmlformats-officedocument.presentationml.slide+xml"/>
  <Override PartName="/ppt/notesSlides/notesSlide176.xml" ContentType="application/vnd.openxmlformats-officedocument.presentationml.notesSlide+xml"/>
  <Override PartName="/ppt/slides/slide177.xml" ContentType="application/vnd.openxmlformats-officedocument.presentationml.slide+xml"/>
  <Override PartName="/ppt/notesSlides/notesSlide177.xml" ContentType="application/vnd.openxmlformats-officedocument.presentationml.notesSlide+xml"/>
  <Override PartName="/ppt/slides/slide178.xml" ContentType="application/vnd.openxmlformats-officedocument.presentationml.slide+xml"/>
  <Override PartName="/ppt/notesSlides/notesSlide178.xml" ContentType="application/vnd.openxmlformats-officedocument.presentationml.notesSlide+xml"/>
  <Override PartName="/ppt/slides/slide179.xml" ContentType="application/vnd.openxmlformats-officedocument.presentationml.slide+xml"/>
  <Override PartName="/ppt/notesSlides/notesSlide179.xml" ContentType="application/vnd.openxmlformats-officedocument.presentationml.notesSlide+xml"/>
  <Override PartName="/ppt/slides/slide180.xml" ContentType="application/vnd.openxmlformats-officedocument.presentationml.slide+xml"/>
  <Override PartName="/ppt/notesSlides/notesSlide180.xml" ContentType="application/vnd.openxmlformats-officedocument.presentationml.notesSlide+xml"/>
  <Override PartName="/ppt/slides/slide181.xml" ContentType="application/vnd.openxmlformats-officedocument.presentationml.slide+xml"/>
  <Override PartName="/ppt/notesSlides/notesSlide181.xml" ContentType="application/vnd.openxmlformats-officedocument.presentationml.notesSlide+xml"/>
  <Override PartName="/ppt/slides/slide182.xml" ContentType="application/vnd.openxmlformats-officedocument.presentationml.slide+xml"/>
  <Override PartName="/ppt/notesSlides/notesSlide182.xml" ContentType="application/vnd.openxmlformats-officedocument.presentationml.notesSlide+xml"/>
  <Override PartName="/ppt/slides/slide183.xml" ContentType="application/vnd.openxmlformats-officedocument.presentationml.slide+xml"/>
  <Override PartName="/ppt/notesSlides/notesSlide183.xml" ContentType="application/vnd.openxmlformats-officedocument.presentationml.notesSlide+xml"/>
  <Override PartName="/ppt/slides/slide184.xml" ContentType="application/vnd.openxmlformats-officedocument.presentationml.slide+xml"/>
  <Override PartName="/ppt/notesSlides/notesSlide184.xml" ContentType="application/vnd.openxmlformats-officedocument.presentationml.notesSlide+xml"/>
  <Override PartName="/ppt/slides/slide185.xml" ContentType="application/vnd.openxmlformats-officedocument.presentationml.slide+xml"/>
  <Override PartName="/ppt/notesSlides/notesSlide185.xml" ContentType="application/vnd.openxmlformats-officedocument.presentationml.notesSlide+xml"/>
  <Override PartName="/ppt/slides/slide186.xml" ContentType="application/vnd.openxmlformats-officedocument.presentationml.slide+xml"/>
  <Override PartName="/ppt/notesSlides/notesSlide186.xml" ContentType="application/vnd.openxmlformats-officedocument.presentationml.notesSlide+xml"/>
  <Override PartName="/ppt/slides/slide187.xml" ContentType="application/vnd.openxmlformats-officedocument.presentationml.slide+xml"/>
  <Override PartName="/ppt/notesSlides/notesSlide187.xml" ContentType="application/vnd.openxmlformats-officedocument.presentationml.notesSlide+xml"/>
  <Override PartName="/ppt/slides/slide188.xml" ContentType="application/vnd.openxmlformats-officedocument.presentationml.slide+xml"/>
  <Override PartName="/ppt/notesSlides/notesSlide188.xml" ContentType="application/vnd.openxmlformats-officedocument.presentationml.notesSlide+xml"/>
  <Override PartName="/ppt/slides/slide189.xml" ContentType="application/vnd.openxmlformats-officedocument.presentationml.slide+xml"/>
  <Override PartName="/ppt/notesSlides/notesSlide189.xml" ContentType="application/vnd.openxmlformats-officedocument.presentationml.notesSlide+xml"/>
  <Override PartName="/ppt/slides/slide190.xml" ContentType="application/vnd.openxmlformats-officedocument.presentationml.slide+xml"/>
  <Override PartName="/ppt/notesSlides/notesSlide190.xml" ContentType="application/vnd.openxmlformats-officedocument.presentationml.notesSlide+xml"/>
  <Override PartName="/ppt/slides/slide191.xml" ContentType="application/vnd.openxmlformats-officedocument.presentationml.slide+xml"/>
  <Override PartName="/ppt/notesSlides/notesSlide191.xml" ContentType="application/vnd.openxmlformats-officedocument.presentationml.notesSlide+xml"/>
  <Override PartName="/ppt/slides/slide192.xml" ContentType="application/vnd.openxmlformats-officedocument.presentationml.slide+xml"/>
  <Override PartName="/ppt/notesSlides/notesSlide192.xml" ContentType="application/vnd.openxmlformats-officedocument.presentationml.notesSlide+xml"/>
  <Override PartName="/ppt/slides/slide193.xml" ContentType="application/vnd.openxmlformats-officedocument.presentationml.slide+xml"/>
  <Override PartName="/ppt/notesSlides/notesSlide193.xml" ContentType="application/vnd.openxmlformats-officedocument.presentationml.notesSlide+xml"/>
  <Override PartName="/ppt/slides/slide194.xml" ContentType="application/vnd.openxmlformats-officedocument.presentationml.slide+xml"/>
  <Override PartName="/ppt/notesSlides/notesSlide194.xml" ContentType="application/vnd.openxmlformats-officedocument.presentationml.notesSlide+xml"/>
  <Override PartName="/ppt/slides/slide195.xml" ContentType="application/vnd.openxmlformats-officedocument.presentationml.slide+xml"/>
  <Override PartName="/ppt/notesSlides/notesSlide195.xml" ContentType="application/vnd.openxmlformats-officedocument.presentationml.notesSlide+xml"/>
  <Override PartName="/ppt/slides/slide196.xml" ContentType="application/vnd.openxmlformats-officedocument.presentationml.slide+xml"/>
  <Override PartName="/ppt/notesSlides/notesSlide196.xml" ContentType="application/vnd.openxmlformats-officedocument.presentationml.notesSlide+xml"/>
  <Override PartName="/ppt/slides/slide197.xml" ContentType="application/vnd.openxmlformats-officedocument.presentationml.slide+xml"/>
  <Override PartName="/ppt/notesSlides/notesSlide197.xml" ContentType="application/vnd.openxmlformats-officedocument.presentationml.notesSlide+xml"/>
  <Override PartName="/ppt/slides/slide198.xml" ContentType="application/vnd.openxmlformats-officedocument.presentationml.slide+xml"/>
  <Override PartName="/ppt/notesSlides/notesSlide198.xml" ContentType="application/vnd.openxmlformats-officedocument.presentationml.notesSlide+xml"/>
  <Override PartName="/ppt/slides/slide199.xml" ContentType="application/vnd.openxmlformats-officedocument.presentationml.slide+xml"/>
  <Override PartName="/ppt/notesSlides/notesSlide199.xml" ContentType="application/vnd.openxmlformats-officedocument.presentationml.notesSlide+xml"/>
  <Override PartName="/ppt/slides/slide200.xml" ContentType="application/vnd.openxmlformats-officedocument.presentationml.slide+xml"/>
  <Override PartName="/ppt/notesSlides/notesSlide200.xml" ContentType="application/vnd.openxmlformats-officedocument.presentationml.notesSlide+xml"/>
  <Override PartName="/ppt/slides/slide201.xml" ContentType="application/vnd.openxmlformats-officedocument.presentationml.slide+xml"/>
  <Override PartName="/ppt/notesSlides/notesSlide201.xml" ContentType="application/vnd.openxmlformats-officedocument.presentationml.notesSlide+xml"/>
  <Override PartName="/ppt/slides/slide202.xml" ContentType="application/vnd.openxmlformats-officedocument.presentationml.slide+xml"/>
  <Override PartName="/ppt/notesSlides/notesSlide202.xml" ContentType="application/vnd.openxmlformats-officedocument.presentationml.notesSlide+xml"/>
  <Override PartName="/ppt/slides/slide203.xml" ContentType="application/vnd.openxmlformats-officedocument.presentationml.slide+xml"/>
  <Override PartName="/ppt/notesSlides/notesSlide203.xml" ContentType="application/vnd.openxmlformats-officedocument.presentationml.notesSlide+xml"/>
  <Override PartName="/ppt/slides/slide204.xml" ContentType="application/vnd.openxmlformats-officedocument.presentationml.slide+xml"/>
  <Override PartName="/ppt/notesSlides/notesSlide204.xml" ContentType="application/vnd.openxmlformats-officedocument.presentationml.notesSlide+xml"/>
  <Override PartName="/ppt/slides/slide205.xml" ContentType="application/vnd.openxmlformats-officedocument.presentationml.slide+xml"/>
  <Override PartName="/ppt/notesSlides/notesSlide205.xml" ContentType="application/vnd.openxmlformats-officedocument.presentationml.notesSlide+xml"/>
  <Override PartName="/ppt/slides/slide206.xml" ContentType="application/vnd.openxmlformats-officedocument.presentationml.slide+xml"/>
  <Override PartName="/ppt/notesSlides/notesSlide206.xml" ContentType="application/vnd.openxmlformats-officedocument.presentationml.notesSlide+xml"/>
  <Override PartName="/ppt/slides/slide207.xml" ContentType="application/vnd.openxmlformats-officedocument.presentationml.slide+xml"/>
  <Override PartName="/ppt/notesSlides/notesSlide207.xml" ContentType="application/vnd.openxmlformats-officedocument.presentationml.notesSlide+xml"/>
  <Override PartName="/ppt/slides/slide208.xml" ContentType="application/vnd.openxmlformats-officedocument.presentationml.slide+xml"/>
  <Override PartName="/ppt/notesSlides/notesSlide208.xml" ContentType="application/vnd.openxmlformats-officedocument.presentationml.notesSlide+xml"/>
  <Override PartName="/ppt/slides/slide209.xml" ContentType="application/vnd.openxmlformats-officedocument.presentationml.slide+xml"/>
  <Override PartName="/ppt/notesSlides/notesSlide209.xml" ContentType="application/vnd.openxmlformats-officedocument.presentationml.notesSlide+xml"/>
  <Override PartName="/ppt/slides/slide210.xml" ContentType="application/vnd.openxmlformats-officedocument.presentationml.slide+xml"/>
  <Override PartName="/ppt/notesSlides/notesSlide210.xml" ContentType="application/vnd.openxmlformats-officedocument.presentationml.notesSlide+xml"/>
  <Override PartName="/ppt/slides/slide211.xml" ContentType="application/vnd.openxmlformats-officedocument.presentationml.slide+xml"/>
  <Override PartName="/ppt/notesSlides/notesSlide211.xml" ContentType="application/vnd.openxmlformats-officedocument.presentationml.notesSlide+xml"/>
  <Override PartName="/ppt/slides/slide212.xml" ContentType="application/vnd.openxmlformats-officedocument.presentationml.slide+xml"/>
  <Override PartName="/ppt/notesSlides/notesSlide212.xml" ContentType="application/vnd.openxmlformats-officedocument.presentationml.notesSlide+xml"/>
  <Override PartName="/ppt/slides/slide213.xml" ContentType="application/vnd.openxmlformats-officedocument.presentationml.slide+xml"/>
  <Override PartName="/ppt/notesSlides/notesSlide213.xml" ContentType="application/vnd.openxmlformats-officedocument.presentationml.notesSlide+xml"/>
  <Override PartName="/ppt/slides/slide214.xml" ContentType="application/vnd.openxmlformats-officedocument.presentationml.slide+xml"/>
  <Override PartName="/ppt/notesSlides/notesSlide214.xml" ContentType="application/vnd.openxmlformats-officedocument.presentationml.notesSlide+xml"/>
  <Override PartName="/ppt/slides/slide215.xml" ContentType="application/vnd.openxmlformats-officedocument.presentationml.slide+xml"/>
  <Override PartName="/ppt/notesSlides/notesSlide215.xml" ContentType="application/vnd.openxmlformats-officedocument.presentationml.notesSlide+xml"/>
  <Override PartName="/ppt/slides/slide216.xml" ContentType="application/vnd.openxmlformats-officedocument.presentationml.slide+xml"/>
  <Override PartName="/ppt/notesSlides/notesSlide216.xml" ContentType="application/vnd.openxmlformats-officedocument.presentationml.notesSlide+xml"/>
  <Override PartName="/ppt/slides/slide217.xml" ContentType="application/vnd.openxmlformats-officedocument.presentationml.slide+xml"/>
  <Override PartName="/ppt/notesSlides/notesSlide217.xml" ContentType="application/vnd.openxmlformats-officedocument.presentationml.notesSlide+xml"/>
  <Override PartName="/ppt/slides/slide218.xml" ContentType="application/vnd.openxmlformats-officedocument.presentationml.slide+xml"/>
  <Override PartName="/ppt/notesSlides/notesSlide218.xml" ContentType="application/vnd.openxmlformats-officedocument.presentationml.notesSlide+xml"/>
  <Override PartName="/ppt/slides/slide219.xml" ContentType="application/vnd.openxmlformats-officedocument.presentationml.slide+xml"/>
  <Override PartName="/ppt/notesSlides/notesSlide219.xml" ContentType="application/vnd.openxmlformats-officedocument.presentationml.notesSlide+xml"/>
  <Override PartName="/ppt/slides/slide220.xml" ContentType="application/vnd.openxmlformats-officedocument.presentationml.slide+xml"/>
  <Override PartName="/ppt/notesSlides/notesSlide220.xml" ContentType="application/vnd.openxmlformats-officedocument.presentationml.notesSlide+xml"/>
  <Override PartName="/ppt/slides/slide221.xml" ContentType="application/vnd.openxmlformats-officedocument.presentationml.slide+xml"/>
  <Override PartName="/ppt/notesSlides/notesSlide221.xml" ContentType="application/vnd.openxmlformats-officedocument.presentationml.notesSlide+xml"/>
  <Override PartName="/ppt/slides/slide222.xml" ContentType="application/vnd.openxmlformats-officedocument.presentationml.slide+xml"/>
  <Override PartName="/ppt/notesSlides/notesSlide222.xml" ContentType="application/vnd.openxmlformats-officedocument.presentationml.notesSlide+xml"/>
  <Override PartName="/ppt/slides/slide223.xml" ContentType="application/vnd.openxmlformats-officedocument.presentationml.slide+xml"/>
  <Override PartName="/ppt/notesSlides/notesSlide223.xml" ContentType="application/vnd.openxmlformats-officedocument.presentationml.notesSlide+xml"/>
  <Override PartName="/ppt/slides/slide224.xml" ContentType="application/vnd.openxmlformats-officedocument.presentationml.slide+xml"/>
  <Override PartName="/ppt/notesSlides/notesSlide224.xml" ContentType="application/vnd.openxmlformats-officedocument.presentationml.notesSlide+xml"/>
  <Override PartName="/ppt/slides/slide225.xml" ContentType="application/vnd.openxmlformats-officedocument.presentationml.slide+xml"/>
  <Override PartName="/ppt/notesSlides/notesSlide225.xml" ContentType="application/vnd.openxmlformats-officedocument.presentationml.notesSlide+xml"/>
  <Override PartName="/ppt/slides/slide226.xml" ContentType="application/vnd.openxmlformats-officedocument.presentationml.slide+xml"/>
  <Override PartName="/ppt/notesSlides/notesSlide226.xml" ContentType="application/vnd.openxmlformats-officedocument.presentationml.notesSlide+xml"/>
  <Override PartName="/ppt/slides/slide227.xml" ContentType="application/vnd.openxmlformats-officedocument.presentationml.slide+xml"/>
  <Override PartName="/ppt/notesSlides/notesSlide227.xml" ContentType="application/vnd.openxmlformats-officedocument.presentationml.notesSlide+xml"/>
  <Override PartName="/ppt/slides/slide228.xml" ContentType="application/vnd.openxmlformats-officedocument.presentationml.slide+xml"/>
  <Override PartName="/ppt/notesSlides/notesSlide228.xml" ContentType="application/vnd.openxmlformats-officedocument.presentationml.notesSlide+xml"/>
  <Override PartName="/ppt/slides/slide229.xml" ContentType="application/vnd.openxmlformats-officedocument.presentationml.slide+xml"/>
  <Override PartName="/ppt/notesSlides/notesSlide229.xml" ContentType="application/vnd.openxmlformats-officedocument.presentationml.notesSlide+xml"/>
  <Override PartName="/ppt/slides/slide230.xml" ContentType="application/vnd.openxmlformats-officedocument.presentationml.slide+xml"/>
  <Override PartName="/ppt/notesSlides/notesSlide230.xml" ContentType="application/vnd.openxmlformats-officedocument.presentationml.notesSlide+xml"/>
  <Override PartName="/ppt/slides/slide231.xml" ContentType="application/vnd.openxmlformats-officedocument.presentationml.slide+xml"/>
  <Override PartName="/ppt/notesSlides/notesSlide231.xml" ContentType="application/vnd.openxmlformats-officedocument.presentationml.notesSlide+xml"/>
  <Override PartName="/ppt/slides/slide232.xml" ContentType="application/vnd.openxmlformats-officedocument.presentationml.slide+xml"/>
  <Override PartName="/ppt/notesSlides/notesSlide232.xml" ContentType="application/vnd.openxmlformats-officedocument.presentationml.notesSlide+xml"/>
  <Override PartName="/ppt/slides/slide233.xml" ContentType="application/vnd.openxmlformats-officedocument.presentationml.slide+xml"/>
  <Override PartName="/ppt/notesSlides/notesSlide233.xml" ContentType="application/vnd.openxmlformats-officedocument.presentationml.notesSlide+xml"/>
  <Override PartName="/ppt/slides/slide234.xml" ContentType="application/vnd.openxmlformats-officedocument.presentationml.slide+xml"/>
  <Override PartName="/ppt/notesSlides/notesSlide234.xml" ContentType="application/vnd.openxmlformats-officedocument.presentationml.notesSlide+xml"/>
  <Override PartName="/ppt/slides/slide235.xml" ContentType="application/vnd.openxmlformats-officedocument.presentationml.slide+xml"/>
  <Override PartName="/ppt/notesSlides/notesSlide235.xml" ContentType="application/vnd.openxmlformats-officedocument.presentationml.notesSlide+xml"/>
  <Override PartName="/ppt/slides/slide236.xml" ContentType="application/vnd.openxmlformats-officedocument.presentationml.slide+xml"/>
  <Override PartName="/ppt/notesSlides/notesSlide236.xml" ContentType="application/vnd.openxmlformats-officedocument.presentationml.notesSlide+xml"/>
  <Override PartName="/ppt/slides/slide237.xml" ContentType="application/vnd.openxmlformats-officedocument.presentationml.slide+xml"/>
  <Override PartName="/ppt/notesSlides/notesSlide2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abe5b35488c4525" /><Relationship Type="http://schemas.openxmlformats.org/officeDocument/2006/relationships/extended-properties" Target="/docProps/app.xml" Id="R0b2e09f848eb4edc" /><Relationship Type="http://schemas.openxmlformats.org/officeDocument/2006/relationships/officeDocument" Target="/ppt/presentation.xml" Id="Rf947fbf577984cf7" /></Relationships>
</file>

<file path=ppt/presentation.xml><?xml version="1.0" encoding="utf-8"?>
<p:presentation xmlns:p="http://schemas.openxmlformats.org/presentationml/2006/main">
  <p:sldMasterIdLst>
    <p:sldMasterId xmlns:r="http://schemas.openxmlformats.org/officeDocument/2006/relationships" id="2147483648" r:id="R067b867b4aa24d9a"/>
  </p:sldMasterIdLst>
  <p:notesMasterIdLst>
    <p:notesMasterId xmlns:r="http://schemas.openxmlformats.org/officeDocument/2006/relationships" r:id="Rb7c99604c8e440a0"/>
  </p:notesMasterIdLst>
  <p:sldIdLst>
    <p:sldId xmlns:r="http://schemas.openxmlformats.org/officeDocument/2006/relationships" id="256" r:id="Rbca48075330f4fcf"/>
    <p:sldId xmlns:r="http://schemas.openxmlformats.org/officeDocument/2006/relationships" id="257" r:id="R38e0296b5d5d44cb"/>
    <p:sldId xmlns:r="http://schemas.openxmlformats.org/officeDocument/2006/relationships" id="258" r:id="Rd4219e2387974d7d"/>
    <p:sldId xmlns:r="http://schemas.openxmlformats.org/officeDocument/2006/relationships" id="259" r:id="Rcec156d5d2ba468d"/>
    <p:sldId xmlns:r="http://schemas.openxmlformats.org/officeDocument/2006/relationships" id="260" r:id="R6bfdae4a1f61466e"/>
    <p:sldId xmlns:r="http://schemas.openxmlformats.org/officeDocument/2006/relationships" id="261" r:id="R279ddbc430a646ef"/>
    <p:sldId xmlns:r="http://schemas.openxmlformats.org/officeDocument/2006/relationships" id="262" r:id="R3a1fd49ae4514f73"/>
    <p:sldId xmlns:r="http://schemas.openxmlformats.org/officeDocument/2006/relationships" id="263" r:id="R62a182e1e5724a3d"/>
    <p:sldId xmlns:r="http://schemas.openxmlformats.org/officeDocument/2006/relationships" id="264" r:id="R8f3a2b4f1af4420a"/>
    <p:sldId xmlns:r="http://schemas.openxmlformats.org/officeDocument/2006/relationships" id="265" r:id="R6ccbd3e5d9bd4f0b"/>
    <p:sldId xmlns:r="http://schemas.openxmlformats.org/officeDocument/2006/relationships" id="266" r:id="Rce22ceb024ea4c4e"/>
    <p:sldId xmlns:r="http://schemas.openxmlformats.org/officeDocument/2006/relationships" id="267" r:id="Rca7fc007c92740a5"/>
    <p:sldId xmlns:r="http://schemas.openxmlformats.org/officeDocument/2006/relationships" id="268" r:id="R1521ef4c02764777"/>
    <p:sldId xmlns:r="http://schemas.openxmlformats.org/officeDocument/2006/relationships" id="269" r:id="Ra1f5c9cf15424d95"/>
    <p:sldId xmlns:r="http://schemas.openxmlformats.org/officeDocument/2006/relationships" id="270" r:id="R8e638eed507148c9"/>
    <p:sldId xmlns:r="http://schemas.openxmlformats.org/officeDocument/2006/relationships" id="271" r:id="R394e8c5990984126"/>
    <p:sldId xmlns:r="http://schemas.openxmlformats.org/officeDocument/2006/relationships" id="272" r:id="R6d1da8a546c54f50"/>
    <p:sldId xmlns:r="http://schemas.openxmlformats.org/officeDocument/2006/relationships" id="273" r:id="Re9eff48edd7d407e"/>
    <p:sldId xmlns:r="http://schemas.openxmlformats.org/officeDocument/2006/relationships" id="274" r:id="R36a5fe22c095473a"/>
    <p:sldId xmlns:r="http://schemas.openxmlformats.org/officeDocument/2006/relationships" id="275" r:id="R5edca7383f204c90"/>
    <p:sldId xmlns:r="http://schemas.openxmlformats.org/officeDocument/2006/relationships" id="276" r:id="R8c62bf5096944621"/>
    <p:sldId xmlns:r="http://schemas.openxmlformats.org/officeDocument/2006/relationships" id="277" r:id="R1ae90dc2bca94e34"/>
    <p:sldId xmlns:r="http://schemas.openxmlformats.org/officeDocument/2006/relationships" id="278" r:id="Rd6f7589b59154ea2"/>
    <p:sldId xmlns:r="http://schemas.openxmlformats.org/officeDocument/2006/relationships" id="279" r:id="Rfabc0c209f25428d"/>
    <p:sldId xmlns:r="http://schemas.openxmlformats.org/officeDocument/2006/relationships" id="280" r:id="R25ceb7f0067c4429"/>
    <p:sldId xmlns:r="http://schemas.openxmlformats.org/officeDocument/2006/relationships" id="281" r:id="Rc255babf58ad4f19"/>
    <p:sldId xmlns:r="http://schemas.openxmlformats.org/officeDocument/2006/relationships" id="282" r:id="R4a0e1e655b48459e"/>
    <p:sldId xmlns:r="http://schemas.openxmlformats.org/officeDocument/2006/relationships" id="283" r:id="R693edeb8fd6c4af2"/>
    <p:sldId xmlns:r="http://schemas.openxmlformats.org/officeDocument/2006/relationships" id="284" r:id="Rc7a8b9f9054243c0"/>
    <p:sldId xmlns:r="http://schemas.openxmlformats.org/officeDocument/2006/relationships" id="285" r:id="R316ef9341fdc49c3"/>
    <p:sldId xmlns:r="http://schemas.openxmlformats.org/officeDocument/2006/relationships" id="286" r:id="R558f1671e27c4bd9"/>
    <p:sldId xmlns:r="http://schemas.openxmlformats.org/officeDocument/2006/relationships" id="287" r:id="R65e83bc97ffc4b0d"/>
    <p:sldId xmlns:r="http://schemas.openxmlformats.org/officeDocument/2006/relationships" id="288" r:id="R002303b3e60040a2"/>
    <p:sldId xmlns:r="http://schemas.openxmlformats.org/officeDocument/2006/relationships" id="289" r:id="R4479bb95479a40c1"/>
    <p:sldId xmlns:r="http://schemas.openxmlformats.org/officeDocument/2006/relationships" id="290" r:id="Rfed94c413e5d47eb"/>
    <p:sldId xmlns:r="http://schemas.openxmlformats.org/officeDocument/2006/relationships" id="291" r:id="R2195d45d6ff34a92"/>
    <p:sldId xmlns:r="http://schemas.openxmlformats.org/officeDocument/2006/relationships" id="292" r:id="Redf98a50b11e4d8c"/>
    <p:sldId xmlns:r="http://schemas.openxmlformats.org/officeDocument/2006/relationships" id="293" r:id="R472b294c77694dda"/>
    <p:sldId xmlns:r="http://schemas.openxmlformats.org/officeDocument/2006/relationships" id="294" r:id="R45471334973b4607"/>
    <p:sldId xmlns:r="http://schemas.openxmlformats.org/officeDocument/2006/relationships" id="295" r:id="R2c6fb27e856a4fe6"/>
    <p:sldId xmlns:r="http://schemas.openxmlformats.org/officeDocument/2006/relationships" id="296" r:id="R74cd3f9a11954816"/>
    <p:sldId xmlns:r="http://schemas.openxmlformats.org/officeDocument/2006/relationships" id="297" r:id="R128f8d98a4184330"/>
    <p:sldId xmlns:r="http://schemas.openxmlformats.org/officeDocument/2006/relationships" id="298" r:id="R4d8ce2c51f3c4ed7"/>
    <p:sldId xmlns:r="http://schemas.openxmlformats.org/officeDocument/2006/relationships" id="299" r:id="Rb30b7e7b41944c7f"/>
    <p:sldId xmlns:r="http://schemas.openxmlformats.org/officeDocument/2006/relationships" id="300" r:id="R010b00c8781c46b3"/>
    <p:sldId xmlns:r="http://schemas.openxmlformats.org/officeDocument/2006/relationships" id="301" r:id="R76614757d05a4c88"/>
    <p:sldId xmlns:r="http://schemas.openxmlformats.org/officeDocument/2006/relationships" id="302" r:id="R73426d53203e4265"/>
    <p:sldId xmlns:r="http://schemas.openxmlformats.org/officeDocument/2006/relationships" id="303" r:id="Ra882d3ac79ab4a11"/>
    <p:sldId xmlns:r="http://schemas.openxmlformats.org/officeDocument/2006/relationships" id="304" r:id="R2aecf13f1ce14c57"/>
    <p:sldId xmlns:r="http://schemas.openxmlformats.org/officeDocument/2006/relationships" id="305" r:id="R86a90d9b78b3439b"/>
    <p:sldId xmlns:r="http://schemas.openxmlformats.org/officeDocument/2006/relationships" id="306" r:id="R57782017690e40bd"/>
    <p:sldId xmlns:r="http://schemas.openxmlformats.org/officeDocument/2006/relationships" id="307" r:id="R2699a9543bfa4b0b"/>
    <p:sldId xmlns:r="http://schemas.openxmlformats.org/officeDocument/2006/relationships" id="308" r:id="R91761c5b007744da"/>
    <p:sldId xmlns:r="http://schemas.openxmlformats.org/officeDocument/2006/relationships" id="309" r:id="R8ff42898920845a7"/>
    <p:sldId xmlns:r="http://schemas.openxmlformats.org/officeDocument/2006/relationships" id="310" r:id="Rac0c7de2d2f64fb4"/>
    <p:sldId xmlns:r="http://schemas.openxmlformats.org/officeDocument/2006/relationships" id="311" r:id="R01cef4203ed54b0d"/>
    <p:sldId xmlns:r="http://schemas.openxmlformats.org/officeDocument/2006/relationships" id="312" r:id="R87b349c9567f48eb"/>
    <p:sldId xmlns:r="http://schemas.openxmlformats.org/officeDocument/2006/relationships" id="313" r:id="R1805bfdda2f04c51"/>
    <p:sldId xmlns:r="http://schemas.openxmlformats.org/officeDocument/2006/relationships" id="314" r:id="R62ace04182e6487c"/>
    <p:sldId xmlns:r="http://schemas.openxmlformats.org/officeDocument/2006/relationships" id="315" r:id="R92d59aecc02e43cc"/>
    <p:sldId xmlns:r="http://schemas.openxmlformats.org/officeDocument/2006/relationships" id="316" r:id="Rf63f34282b214923"/>
    <p:sldId xmlns:r="http://schemas.openxmlformats.org/officeDocument/2006/relationships" id="317" r:id="R841fbb8353054694"/>
    <p:sldId xmlns:r="http://schemas.openxmlformats.org/officeDocument/2006/relationships" id="318" r:id="R27391195519c4d0f"/>
    <p:sldId xmlns:r="http://schemas.openxmlformats.org/officeDocument/2006/relationships" id="319" r:id="R8cf7cb45ff994e77"/>
    <p:sldId xmlns:r="http://schemas.openxmlformats.org/officeDocument/2006/relationships" id="320" r:id="Re1e7610172284ac0"/>
    <p:sldId xmlns:r="http://schemas.openxmlformats.org/officeDocument/2006/relationships" id="321" r:id="Rfb306548bf454d97"/>
    <p:sldId xmlns:r="http://schemas.openxmlformats.org/officeDocument/2006/relationships" id="322" r:id="Re3153eff3e7d425e"/>
    <p:sldId xmlns:r="http://schemas.openxmlformats.org/officeDocument/2006/relationships" id="323" r:id="Rbb1d0e525f624870"/>
    <p:sldId xmlns:r="http://schemas.openxmlformats.org/officeDocument/2006/relationships" id="324" r:id="Rc6788b7a5a0f4528"/>
    <p:sldId xmlns:r="http://schemas.openxmlformats.org/officeDocument/2006/relationships" id="325" r:id="Rfa44ac6e09c14d64"/>
    <p:sldId xmlns:r="http://schemas.openxmlformats.org/officeDocument/2006/relationships" id="326" r:id="R25da253566124c89"/>
    <p:sldId xmlns:r="http://schemas.openxmlformats.org/officeDocument/2006/relationships" id="327" r:id="Re73ea6abfe45464c"/>
    <p:sldId xmlns:r="http://schemas.openxmlformats.org/officeDocument/2006/relationships" id="328" r:id="R9828706bde674a5e"/>
    <p:sldId xmlns:r="http://schemas.openxmlformats.org/officeDocument/2006/relationships" id="329" r:id="R4a5d61cdf7614113"/>
    <p:sldId xmlns:r="http://schemas.openxmlformats.org/officeDocument/2006/relationships" id="330" r:id="Rc2d6042f91ca479c"/>
    <p:sldId xmlns:r="http://schemas.openxmlformats.org/officeDocument/2006/relationships" id="331" r:id="R655d3964789449b8"/>
    <p:sldId xmlns:r="http://schemas.openxmlformats.org/officeDocument/2006/relationships" id="332" r:id="R937f38cd937d4daa"/>
    <p:sldId xmlns:r="http://schemas.openxmlformats.org/officeDocument/2006/relationships" id="333" r:id="R06d122e6eb0d4c75"/>
    <p:sldId xmlns:r="http://schemas.openxmlformats.org/officeDocument/2006/relationships" id="334" r:id="R5ccaa43857cf4a5c"/>
    <p:sldId xmlns:r="http://schemas.openxmlformats.org/officeDocument/2006/relationships" id="335" r:id="Re4af1e092d444e99"/>
    <p:sldId xmlns:r="http://schemas.openxmlformats.org/officeDocument/2006/relationships" id="336" r:id="R5d4b639d26e34a21"/>
    <p:sldId xmlns:r="http://schemas.openxmlformats.org/officeDocument/2006/relationships" id="337" r:id="Rc509c2a94ce24c94"/>
    <p:sldId xmlns:r="http://schemas.openxmlformats.org/officeDocument/2006/relationships" id="338" r:id="R4cfde505832b44c0"/>
    <p:sldId xmlns:r="http://schemas.openxmlformats.org/officeDocument/2006/relationships" id="339" r:id="R4a4b1bb0f2234520"/>
    <p:sldId xmlns:r="http://schemas.openxmlformats.org/officeDocument/2006/relationships" id="340" r:id="Rea1c5ffa3c56449f"/>
    <p:sldId xmlns:r="http://schemas.openxmlformats.org/officeDocument/2006/relationships" id="341" r:id="Rfc31900aedf14740"/>
    <p:sldId xmlns:r="http://schemas.openxmlformats.org/officeDocument/2006/relationships" id="342" r:id="Re85ecf4e476541b6"/>
    <p:sldId xmlns:r="http://schemas.openxmlformats.org/officeDocument/2006/relationships" id="343" r:id="R65c21fff8f3840b8"/>
    <p:sldId xmlns:r="http://schemas.openxmlformats.org/officeDocument/2006/relationships" id="344" r:id="Rbd290497d77f4e0a"/>
    <p:sldId xmlns:r="http://schemas.openxmlformats.org/officeDocument/2006/relationships" id="345" r:id="R72f9f1101fb2438e"/>
    <p:sldId xmlns:r="http://schemas.openxmlformats.org/officeDocument/2006/relationships" id="346" r:id="Ra1722779efa345e1"/>
    <p:sldId xmlns:r="http://schemas.openxmlformats.org/officeDocument/2006/relationships" id="347" r:id="R75618f3f3d96442a"/>
    <p:sldId xmlns:r="http://schemas.openxmlformats.org/officeDocument/2006/relationships" id="348" r:id="R92c514724fad4474"/>
    <p:sldId xmlns:r="http://schemas.openxmlformats.org/officeDocument/2006/relationships" id="349" r:id="R17c116465261492d"/>
    <p:sldId xmlns:r="http://schemas.openxmlformats.org/officeDocument/2006/relationships" id="350" r:id="Ra20e06d08ff84042"/>
    <p:sldId xmlns:r="http://schemas.openxmlformats.org/officeDocument/2006/relationships" id="351" r:id="R378bbf83a7f44470"/>
    <p:sldId xmlns:r="http://schemas.openxmlformats.org/officeDocument/2006/relationships" id="352" r:id="Rcb29e8fa07004714"/>
    <p:sldId xmlns:r="http://schemas.openxmlformats.org/officeDocument/2006/relationships" id="353" r:id="R2ef18ddfd5cd42be"/>
    <p:sldId xmlns:r="http://schemas.openxmlformats.org/officeDocument/2006/relationships" id="354" r:id="Rf3a27df2aaa14051"/>
    <p:sldId xmlns:r="http://schemas.openxmlformats.org/officeDocument/2006/relationships" id="355" r:id="R49c59e56d11e4e61"/>
    <p:sldId xmlns:r="http://schemas.openxmlformats.org/officeDocument/2006/relationships" id="356" r:id="Rd4f37531377248c0"/>
    <p:sldId xmlns:r="http://schemas.openxmlformats.org/officeDocument/2006/relationships" id="357" r:id="R53f74f53313f4ef0"/>
    <p:sldId xmlns:r="http://schemas.openxmlformats.org/officeDocument/2006/relationships" id="358" r:id="Raaf9446617ac4a7a"/>
    <p:sldId xmlns:r="http://schemas.openxmlformats.org/officeDocument/2006/relationships" id="359" r:id="R09b7dbdfd3ab4d24"/>
    <p:sldId xmlns:r="http://schemas.openxmlformats.org/officeDocument/2006/relationships" id="360" r:id="Rc6751e65d5b74225"/>
    <p:sldId xmlns:r="http://schemas.openxmlformats.org/officeDocument/2006/relationships" id="361" r:id="R501cb2b0051240ac"/>
    <p:sldId xmlns:r="http://schemas.openxmlformats.org/officeDocument/2006/relationships" id="362" r:id="R33504081bf3745a4"/>
    <p:sldId xmlns:r="http://schemas.openxmlformats.org/officeDocument/2006/relationships" id="363" r:id="Rc1a57edd16304f9c"/>
    <p:sldId xmlns:r="http://schemas.openxmlformats.org/officeDocument/2006/relationships" id="364" r:id="R97131234c78c48b1"/>
    <p:sldId xmlns:r="http://schemas.openxmlformats.org/officeDocument/2006/relationships" id="365" r:id="R2538869a2fbd4bff"/>
    <p:sldId xmlns:r="http://schemas.openxmlformats.org/officeDocument/2006/relationships" id="366" r:id="Rb4dd6bfc94384d64"/>
    <p:sldId xmlns:r="http://schemas.openxmlformats.org/officeDocument/2006/relationships" id="367" r:id="R25154f1059244234"/>
    <p:sldId xmlns:r="http://schemas.openxmlformats.org/officeDocument/2006/relationships" id="368" r:id="Rd9113a097ef440b6"/>
    <p:sldId xmlns:r="http://schemas.openxmlformats.org/officeDocument/2006/relationships" id="369" r:id="Rc582745651a64b73"/>
    <p:sldId xmlns:r="http://schemas.openxmlformats.org/officeDocument/2006/relationships" id="370" r:id="R94626e786c0c43ce"/>
    <p:sldId xmlns:r="http://schemas.openxmlformats.org/officeDocument/2006/relationships" id="371" r:id="Rc922bd28241b48d8"/>
    <p:sldId xmlns:r="http://schemas.openxmlformats.org/officeDocument/2006/relationships" id="372" r:id="R315226bfdfec494e"/>
    <p:sldId xmlns:r="http://schemas.openxmlformats.org/officeDocument/2006/relationships" id="373" r:id="R87d53499604d4d03"/>
    <p:sldId xmlns:r="http://schemas.openxmlformats.org/officeDocument/2006/relationships" id="374" r:id="R7826c93c9378436d"/>
    <p:sldId xmlns:r="http://schemas.openxmlformats.org/officeDocument/2006/relationships" id="375" r:id="Rdb3dcc8f4e5a4969"/>
    <p:sldId xmlns:r="http://schemas.openxmlformats.org/officeDocument/2006/relationships" id="376" r:id="Rfe9d45f3178d48a4"/>
    <p:sldId xmlns:r="http://schemas.openxmlformats.org/officeDocument/2006/relationships" id="377" r:id="R24cfffe957b84ea8"/>
    <p:sldId xmlns:r="http://schemas.openxmlformats.org/officeDocument/2006/relationships" id="378" r:id="R7940073d10a94578"/>
    <p:sldId xmlns:r="http://schemas.openxmlformats.org/officeDocument/2006/relationships" id="379" r:id="Rd5e3b74b150249c3"/>
    <p:sldId xmlns:r="http://schemas.openxmlformats.org/officeDocument/2006/relationships" id="380" r:id="R30ae899de6984d7f"/>
    <p:sldId xmlns:r="http://schemas.openxmlformats.org/officeDocument/2006/relationships" id="381" r:id="R676e36fffdc045ff"/>
    <p:sldId xmlns:r="http://schemas.openxmlformats.org/officeDocument/2006/relationships" id="382" r:id="R5f79a4c6346c47f7"/>
    <p:sldId xmlns:r="http://schemas.openxmlformats.org/officeDocument/2006/relationships" id="383" r:id="Rc443e50050eb4fc9"/>
    <p:sldId xmlns:r="http://schemas.openxmlformats.org/officeDocument/2006/relationships" id="384" r:id="R51be582a3efc4c47"/>
    <p:sldId xmlns:r="http://schemas.openxmlformats.org/officeDocument/2006/relationships" id="385" r:id="Rbb6cde847dc74e4c"/>
    <p:sldId xmlns:r="http://schemas.openxmlformats.org/officeDocument/2006/relationships" id="386" r:id="R05c4122bbcd74160"/>
    <p:sldId xmlns:r="http://schemas.openxmlformats.org/officeDocument/2006/relationships" id="387" r:id="R906c1d1fe0f64e00"/>
    <p:sldId xmlns:r="http://schemas.openxmlformats.org/officeDocument/2006/relationships" id="388" r:id="R3a8285d552884235"/>
    <p:sldId xmlns:r="http://schemas.openxmlformats.org/officeDocument/2006/relationships" id="389" r:id="Rf9062b5d8c7b4c7c"/>
    <p:sldId xmlns:r="http://schemas.openxmlformats.org/officeDocument/2006/relationships" id="390" r:id="R0b0c80871cc04c72"/>
    <p:sldId xmlns:r="http://schemas.openxmlformats.org/officeDocument/2006/relationships" id="391" r:id="Rdfe802a02fd84fe7"/>
    <p:sldId xmlns:r="http://schemas.openxmlformats.org/officeDocument/2006/relationships" id="392" r:id="R6123362f9df44298"/>
    <p:sldId xmlns:r="http://schemas.openxmlformats.org/officeDocument/2006/relationships" id="393" r:id="R32dff08f73f847d1"/>
    <p:sldId xmlns:r="http://schemas.openxmlformats.org/officeDocument/2006/relationships" id="394" r:id="R9e250ede474947d7"/>
    <p:sldId xmlns:r="http://schemas.openxmlformats.org/officeDocument/2006/relationships" id="395" r:id="Rf2cafd82316a4f9a"/>
    <p:sldId xmlns:r="http://schemas.openxmlformats.org/officeDocument/2006/relationships" id="396" r:id="R946d4fb9ea3a486b"/>
    <p:sldId xmlns:r="http://schemas.openxmlformats.org/officeDocument/2006/relationships" id="397" r:id="Rc76795426eeb442a"/>
    <p:sldId xmlns:r="http://schemas.openxmlformats.org/officeDocument/2006/relationships" id="398" r:id="R1cb8f76b7cb24988"/>
    <p:sldId xmlns:r="http://schemas.openxmlformats.org/officeDocument/2006/relationships" id="399" r:id="R3a59ccbcb05c4b6f"/>
    <p:sldId xmlns:r="http://schemas.openxmlformats.org/officeDocument/2006/relationships" id="400" r:id="R8fa10dd496a14107"/>
    <p:sldId xmlns:r="http://schemas.openxmlformats.org/officeDocument/2006/relationships" id="401" r:id="Rc2b8cb082fb44166"/>
    <p:sldId xmlns:r="http://schemas.openxmlformats.org/officeDocument/2006/relationships" id="402" r:id="R6f07a1899e2341d0"/>
    <p:sldId xmlns:r="http://schemas.openxmlformats.org/officeDocument/2006/relationships" id="403" r:id="R81d93989244b4eaf"/>
    <p:sldId xmlns:r="http://schemas.openxmlformats.org/officeDocument/2006/relationships" id="404" r:id="R5ce7f8ab7bb54644"/>
    <p:sldId xmlns:r="http://schemas.openxmlformats.org/officeDocument/2006/relationships" id="405" r:id="R4d08640412ee4147"/>
    <p:sldId xmlns:r="http://schemas.openxmlformats.org/officeDocument/2006/relationships" id="406" r:id="R5111a538dbf549cd"/>
    <p:sldId xmlns:r="http://schemas.openxmlformats.org/officeDocument/2006/relationships" id="407" r:id="R84d46e86450d48c0"/>
    <p:sldId xmlns:r="http://schemas.openxmlformats.org/officeDocument/2006/relationships" id="408" r:id="R5ff8c6cf192f4e23"/>
    <p:sldId xmlns:r="http://schemas.openxmlformats.org/officeDocument/2006/relationships" id="409" r:id="Rd839c8418b8f412d"/>
    <p:sldId xmlns:r="http://schemas.openxmlformats.org/officeDocument/2006/relationships" id="410" r:id="Rc969e32be1ba429a"/>
    <p:sldId xmlns:r="http://schemas.openxmlformats.org/officeDocument/2006/relationships" id="411" r:id="R78e3c1f9c3634815"/>
    <p:sldId xmlns:r="http://schemas.openxmlformats.org/officeDocument/2006/relationships" id="412" r:id="R4170f4298e73437a"/>
    <p:sldId xmlns:r="http://schemas.openxmlformats.org/officeDocument/2006/relationships" id="413" r:id="Rf051db60db8f4947"/>
    <p:sldId xmlns:r="http://schemas.openxmlformats.org/officeDocument/2006/relationships" id="414" r:id="R00529210a9194a59"/>
    <p:sldId xmlns:r="http://schemas.openxmlformats.org/officeDocument/2006/relationships" id="415" r:id="R0b102c9b305d4885"/>
    <p:sldId xmlns:r="http://schemas.openxmlformats.org/officeDocument/2006/relationships" id="416" r:id="R029df614f7c64518"/>
    <p:sldId xmlns:r="http://schemas.openxmlformats.org/officeDocument/2006/relationships" id="417" r:id="Red87f87ecc4a4812"/>
    <p:sldId xmlns:r="http://schemas.openxmlformats.org/officeDocument/2006/relationships" id="418" r:id="R9470c248010b4f2c"/>
    <p:sldId xmlns:r="http://schemas.openxmlformats.org/officeDocument/2006/relationships" id="419" r:id="Ra96716b791414fc3"/>
    <p:sldId xmlns:r="http://schemas.openxmlformats.org/officeDocument/2006/relationships" id="420" r:id="R38beae265098430b"/>
    <p:sldId xmlns:r="http://schemas.openxmlformats.org/officeDocument/2006/relationships" id="421" r:id="R19ae44de10b04003"/>
    <p:sldId xmlns:r="http://schemas.openxmlformats.org/officeDocument/2006/relationships" id="422" r:id="Rae4046e8d8d74a35"/>
    <p:sldId xmlns:r="http://schemas.openxmlformats.org/officeDocument/2006/relationships" id="423" r:id="R76681b63a3154603"/>
    <p:sldId xmlns:r="http://schemas.openxmlformats.org/officeDocument/2006/relationships" id="424" r:id="Re9e1536a521f4f52"/>
    <p:sldId xmlns:r="http://schemas.openxmlformats.org/officeDocument/2006/relationships" id="425" r:id="Rebfb2b2d3bf84f7d"/>
    <p:sldId xmlns:r="http://schemas.openxmlformats.org/officeDocument/2006/relationships" id="426" r:id="Rba51f307c711475d"/>
    <p:sldId xmlns:r="http://schemas.openxmlformats.org/officeDocument/2006/relationships" id="427" r:id="Rfcf948de32fb4ad9"/>
    <p:sldId xmlns:r="http://schemas.openxmlformats.org/officeDocument/2006/relationships" id="428" r:id="Re2523e7f86444c48"/>
    <p:sldId xmlns:r="http://schemas.openxmlformats.org/officeDocument/2006/relationships" id="429" r:id="Rab54ea2120424cfa"/>
    <p:sldId xmlns:r="http://schemas.openxmlformats.org/officeDocument/2006/relationships" id="430" r:id="R13b07279571245ff"/>
    <p:sldId xmlns:r="http://schemas.openxmlformats.org/officeDocument/2006/relationships" id="431" r:id="R10214bb988504bcb"/>
    <p:sldId xmlns:r="http://schemas.openxmlformats.org/officeDocument/2006/relationships" id="432" r:id="R5c735c6062d642fb"/>
    <p:sldId xmlns:r="http://schemas.openxmlformats.org/officeDocument/2006/relationships" id="433" r:id="R45c63e8fb1764c73"/>
    <p:sldId xmlns:r="http://schemas.openxmlformats.org/officeDocument/2006/relationships" id="434" r:id="R05067da2c0414a92"/>
    <p:sldId xmlns:r="http://schemas.openxmlformats.org/officeDocument/2006/relationships" id="435" r:id="R82c030d63b6d424c"/>
    <p:sldId xmlns:r="http://schemas.openxmlformats.org/officeDocument/2006/relationships" id="436" r:id="R664f56ebe2364401"/>
    <p:sldId xmlns:r="http://schemas.openxmlformats.org/officeDocument/2006/relationships" id="437" r:id="R89d1e2acde254d0e"/>
    <p:sldId xmlns:r="http://schemas.openxmlformats.org/officeDocument/2006/relationships" id="438" r:id="R440f3e9450754b66"/>
    <p:sldId xmlns:r="http://schemas.openxmlformats.org/officeDocument/2006/relationships" id="439" r:id="Rcc5d9ed09e504f16"/>
    <p:sldId xmlns:r="http://schemas.openxmlformats.org/officeDocument/2006/relationships" id="440" r:id="R52b44150497a4fef"/>
    <p:sldId xmlns:r="http://schemas.openxmlformats.org/officeDocument/2006/relationships" id="441" r:id="R880b95a7bc624554"/>
    <p:sldId xmlns:r="http://schemas.openxmlformats.org/officeDocument/2006/relationships" id="442" r:id="R3b26da5fa58f43b6"/>
    <p:sldId xmlns:r="http://schemas.openxmlformats.org/officeDocument/2006/relationships" id="443" r:id="Rbf689351bc534fa2"/>
    <p:sldId xmlns:r="http://schemas.openxmlformats.org/officeDocument/2006/relationships" id="444" r:id="R5a61143fef2a446e"/>
    <p:sldId xmlns:r="http://schemas.openxmlformats.org/officeDocument/2006/relationships" id="445" r:id="R48bebea1118b4256"/>
    <p:sldId xmlns:r="http://schemas.openxmlformats.org/officeDocument/2006/relationships" id="446" r:id="R4c40c4611ace4b56"/>
    <p:sldId xmlns:r="http://schemas.openxmlformats.org/officeDocument/2006/relationships" id="447" r:id="R78a2907a269d470a"/>
    <p:sldId xmlns:r="http://schemas.openxmlformats.org/officeDocument/2006/relationships" id="448" r:id="Ra5a712e353824f5e"/>
    <p:sldId xmlns:r="http://schemas.openxmlformats.org/officeDocument/2006/relationships" id="449" r:id="R16b91015881b44d7"/>
    <p:sldId xmlns:r="http://schemas.openxmlformats.org/officeDocument/2006/relationships" id="450" r:id="R819ac81ceb89483f"/>
    <p:sldId xmlns:r="http://schemas.openxmlformats.org/officeDocument/2006/relationships" id="451" r:id="Re6c9faaa6fc348fa"/>
    <p:sldId xmlns:r="http://schemas.openxmlformats.org/officeDocument/2006/relationships" id="452" r:id="R36bd99869c554d18"/>
    <p:sldId xmlns:r="http://schemas.openxmlformats.org/officeDocument/2006/relationships" id="453" r:id="R8c6bc3dd56bd4efc"/>
    <p:sldId xmlns:r="http://schemas.openxmlformats.org/officeDocument/2006/relationships" id="454" r:id="Re1d8b34c18ea4546"/>
    <p:sldId xmlns:r="http://schemas.openxmlformats.org/officeDocument/2006/relationships" id="455" r:id="R077828ea6b604a17"/>
    <p:sldId xmlns:r="http://schemas.openxmlformats.org/officeDocument/2006/relationships" id="456" r:id="R35818bfa39a54245"/>
    <p:sldId xmlns:r="http://schemas.openxmlformats.org/officeDocument/2006/relationships" id="457" r:id="Re0eb03f157824a47"/>
    <p:sldId xmlns:r="http://schemas.openxmlformats.org/officeDocument/2006/relationships" id="458" r:id="R79f37b201fd5420b"/>
    <p:sldId xmlns:r="http://schemas.openxmlformats.org/officeDocument/2006/relationships" id="459" r:id="Rdb666fa50c3c417a"/>
    <p:sldId xmlns:r="http://schemas.openxmlformats.org/officeDocument/2006/relationships" id="460" r:id="R27aabdba06714198"/>
    <p:sldId xmlns:r="http://schemas.openxmlformats.org/officeDocument/2006/relationships" id="461" r:id="R0c6d4570944a48fc"/>
    <p:sldId xmlns:r="http://schemas.openxmlformats.org/officeDocument/2006/relationships" id="462" r:id="R240e9fef7cad434a"/>
    <p:sldId xmlns:r="http://schemas.openxmlformats.org/officeDocument/2006/relationships" id="463" r:id="R6afa2a8245214bbe"/>
    <p:sldId xmlns:r="http://schemas.openxmlformats.org/officeDocument/2006/relationships" id="464" r:id="R1265ca96edc24f0f"/>
    <p:sldId xmlns:r="http://schemas.openxmlformats.org/officeDocument/2006/relationships" id="465" r:id="R788cda0aff3848d8"/>
    <p:sldId xmlns:r="http://schemas.openxmlformats.org/officeDocument/2006/relationships" id="466" r:id="R1c3f103d04114150"/>
    <p:sldId xmlns:r="http://schemas.openxmlformats.org/officeDocument/2006/relationships" id="467" r:id="R733df999b5b84b29"/>
    <p:sldId xmlns:r="http://schemas.openxmlformats.org/officeDocument/2006/relationships" id="468" r:id="Rdf44a2bb580144ec"/>
    <p:sldId xmlns:r="http://schemas.openxmlformats.org/officeDocument/2006/relationships" id="469" r:id="R8615c1b7622440ea"/>
    <p:sldId xmlns:r="http://schemas.openxmlformats.org/officeDocument/2006/relationships" id="470" r:id="R36ed85ab45f148cc"/>
    <p:sldId xmlns:r="http://schemas.openxmlformats.org/officeDocument/2006/relationships" id="471" r:id="Rfa555551799e4218"/>
    <p:sldId xmlns:r="http://schemas.openxmlformats.org/officeDocument/2006/relationships" id="472" r:id="R647f254b0f9e457d"/>
    <p:sldId xmlns:r="http://schemas.openxmlformats.org/officeDocument/2006/relationships" id="473" r:id="R361135cc0ae942de"/>
    <p:sldId xmlns:r="http://schemas.openxmlformats.org/officeDocument/2006/relationships" id="474" r:id="R471a70947ea04099"/>
    <p:sldId xmlns:r="http://schemas.openxmlformats.org/officeDocument/2006/relationships" id="475" r:id="Rdcc1989c61e24e96"/>
    <p:sldId xmlns:r="http://schemas.openxmlformats.org/officeDocument/2006/relationships" id="476" r:id="R3cbfd284dbd143d1"/>
    <p:sldId xmlns:r="http://schemas.openxmlformats.org/officeDocument/2006/relationships" id="477" r:id="Rd0d23871dcd24a74"/>
    <p:sldId xmlns:r="http://schemas.openxmlformats.org/officeDocument/2006/relationships" id="478" r:id="R8a2b3bd639254d85"/>
    <p:sldId xmlns:r="http://schemas.openxmlformats.org/officeDocument/2006/relationships" id="479" r:id="R57c6d68fa57644a3"/>
    <p:sldId xmlns:r="http://schemas.openxmlformats.org/officeDocument/2006/relationships" id="480" r:id="Rbe8f32e302354555"/>
    <p:sldId xmlns:r="http://schemas.openxmlformats.org/officeDocument/2006/relationships" id="481" r:id="R8c1ed6b0ef8448ec"/>
    <p:sldId xmlns:r="http://schemas.openxmlformats.org/officeDocument/2006/relationships" id="482" r:id="R157038a1cd2e4821"/>
    <p:sldId xmlns:r="http://schemas.openxmlformats.org/officeDocument/2006/relationships" id="483" r:id="Re69ffb8fdbd74ba2"/>
    <p:sldId xmlns:r="http://schemas.openxmlformats.org/officeDocument/2006/relationships" id="484" r:id="Rb4a2e9231ded4ea7"/>
    <p:sldId xmlns:r="http://schemas.openxmlformats.org/officeDocument/2006/relationships" id="485" r:id="R0675b1e35f6b47c0"/>
    <p:sldId xmlns:r="http://schemas.openxmlformats.org/officeDocument/2006/relationships" id="486" r:id="Rf4294fecb49549d7"/>
    <p:sldId xmlns:r="http://schemas.openxmlformats.org/officeDocument/2006/relationships" id="487" r:id="R7fd21f64bdbe435f"/>
    <p:sldId xmlns:r="http://schemas.openxmlformats.org/officeDocument/2006/relationships" id="488" r:id="Re724c338ad6f48f5"/>
    <p:sldId xmlns:r="http://schemas.openxmlformats.org/officeDocument/2006/relationships" id="489" r:id="Rf272ad0a0ef34d85"/>
    <p:sldId xmlns:r="http://schemas.openxmlformats.org/officeDocument/2006/relationships" id="490" r:id="R78935daeadf04846"/>
    <p:sldId xmlns:r="http://schemas.openxmlformats.org/officeDocument/2006/relationships" id="491" r:id="Re14f149d0e15419a"/>
    <p:sldId xmlns:r="http://schemas.openxmlformats.org/officeDocument/2006/relationships" id="492" r:id="Ref1de112119c49ea"/>
  </p:sldIdLst>
  <p:sldSz cx="15240000" cy="8572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ff1a0186856442e" /><Relationship Type="http://schemas.openxmlformats.org/officeDocument/2006/relationships/slideMaster" Target="/ppt/slideMasters/slideMaster1.xml" Id="R067b867b4aa24d9a" /><Relationship Type="http://schemas.openxmlformats.org/officeDocument/2006/relationships/notesMaster" Target="/ppt/notesMasters/notesMaster1.xml" Id="Rb7c99604c8e440a0" /><Relationship Type="http://schemas.openxmlformats.org/officeDocument/2006/relationships/presProps" Target="/ppt/presProps.xml" Id="Rdf5735f9b5864192" /><Relationship Type="http://schemas.openxmlformats.org/officeDocument/2006/relationships/tableStyles" Target="/ppt/tableStyles.xml" Id="R6d7e0a8e749046fc" /><Relationship Type="http://schemas.openxmlformats.org/officeDocument/2006/relationships/slide" Target="/ppt/slides/slide1.xml" Id="Rbca48075330f4fcf" /><Relationship Type="http://schemas.openxmlformats.org/officeDocument/2006/relationships/slide" Target="/ppt/slides/slide2.xml" Id="R38e0296b5d5d44cb" /><Relationship Type="http://schemas.openxmlformats.org/officeDocument/2006/relationships/slide" Target="/ppt/slides/slide3.xml" Id="Rd4219e2387974d7d" /><Relationship Type="http://schemas.openxmlformats.org/officeDocument/2006/relationships/slide" Target="/ppt/slides/slide4.xml" Id="Rcec156d5d2ba468d" /><Relationship Type="http://schemas.openxmlformats.org/officeDocument/2006/relationships/slide" Target="/ppt/slides/slide5.xml" Id="R6bfdae4a1f61466e" /><Relationship Type="http://schemas.openxmlformats.org/officeDocument/2006/relationships/slide" Target="/ppt/slides/slide6.xml" Id="R279ddbc430a646ef" /><Relationship Type="http://schemas.openxmlformats.org/officeDocument/2006/relationships/slide" Target="/ppt/slides/slide7.xml" Id="R3a1fd49ae4514f73" /><Relationship Type="http://schemas.openxmlformats.org/officeDocument/2006/relationships/slide" Target="/ppt/slides/slide8.xml" Id="R62a182e1e5724a3d" /><Relationship Type="http://schemas.openxmlformats.org/officeDocument/2006/relationships/slide" Target="/ppt/slides/slide9.xml" Id="R8f3a2b4f1af4420a" /><Relationship Type="http://schemas.openxmlformats.org/officeDocument/2006/relationships/slide" Target="/ppt/slides/slide10.xml" Id="R6ccbd3e5d9bd4f0b" /><Relationship Type="http://schemas.openxmlformats.org/officeDocument/2006/relationships/slide" Target="/ppt/slides/slide11.xml" Id="Rce22ceb024ea4c4e" /><Relationship Type="http://schemas.openxmlformats.org/officeDocument/2006/relationships/slide" Target="/ppt/slides/slide12.xml" Id="Rca7fc007c92740a5" /><Relationship Type="http://schemas.openxmlformats.org/officeDocument/2006/relationships/slide" Target="/ppt/slides/slide13.xml" Id="R1521ef4c02764777" /><Relationship Type="http://schemas.openxmlformats.org/officeDocument/2006/relationships/slide" Target="/ppt/slides/slide14.xml" Id="Ra1f5c9cf15424d95" /><Relationship Type="http://schemas.openxmlformats.org/officeDocument/2006/relationships/slide" Target="/ppt/slides/slide15.xml" Id="R8e638eed507148c9" /><Relationship Type="http://schemas.openxmlformats.org/officeDocument/2006/relationships/slide" Target="/ppt/slides/slide16.xml" Id="R394e8c5990984126" /><Relationship Type="http://schemas.openxmlformats.org/officeDocument/2006/relationships/slide" Target="/ppt/slides/slide17.xml" Id="R6d1da8a546c54f50" /><Relationship Type="http://schemas.openxmlformats.org/officeDocument/2006/relationships/slide" Target="/ppt/slides/slide18.xml" Id="Re9eff48edd7d407e" /><Relationship Type="http://schemas.openxmlformats.org/officeDocument/2006/relationships/slide" Target="/ppt/slides/slide19.xml" Id="R36a5fe22c095473a" /><Relationship Type="http://schemas.openxmlformats.org/officeDocument/2006/relationships/slide" Target="/ppt/slides/slide20.xml" Id="R5edca7383f204c90" /><Relationship Type="http://schemas.openxmlformats.org/officeDocument/2006/relationships/slide" Target="/ppt/slides/slide21.xml" Id="R8c62bf5096944621" /><Relationship Type="http://schemas.openxmlformats.org/officeDocument/2006/relationships/slide" Target="/ppt/slides/slide22.xml" Id="R1ae90dc2bca94e34" /><Relationship Type="http://schemas.openxmlformats.org/officeDocument/2006/relationships/slide" Target="/ppt/slides/slide23.xml" Id="Rd6f7589b59154ea2" /><Relationship Type="http://schemas.openxmlformats.org/officeDocument/2006/relationships/slide" Target="/ppt/slides/slide24.xml" Id="Rfabc0c209f25428d" /><Relationship Type="http://schemas.openxmlformats.org/officeDocument/2006/relationships/slide" Target="/ppt/slides/slide25.xml" Id="R25ceb7f0067c4429" /><Relationship Type="http://schemas.openxmlformats.org/officeDocument/2006/relationships/slide" Target="/ppt/slides/slide26.xml" Id="Rc255babf58ad4f19" /><Relationship Type="http://schemas.openxmlformats.org/officeDocument/2006/relationships/slide" Target="/ppt/slides/slide27.xml" Id="R4a0e1e655b48459e" /><Relationship Type="http://schemas.openxmlformats.org/officeDocument/2006/relationships/slide" Target="/ppt/slides/slide28.xml" Id="R693edeb8fd6c4af2" /><Relationship Type="http://schemas.openxmlformats.org/officeDocument/2006/relationships/slide" Target="/ppt/slides/slide29.xml" Id="Rc7a8b9f9054243c0" /><Relationship Type="http://schemas.openxmlformats.org/officeDocument/2006/relationships/slide" Target="/ppt/slides/slide30.xml" Id="R316ef9341fdc49c3" /><Relationship Type="http://schemas.openxmlformats.org/officeDocument/2006/relationships/slide" Target="/ppt/slides/slide31.xml" Id="R558f1671e27c4bd9" /><Relationship Type="http://schemas.openxmlformats.org/officeDocument/2006/relationships/slide" Target="/ppt/slides/slide32.xml" Id="R65e83bc97ffc4b0d" /><Relationship Type="http://schemas.openxmlformats.org/officeDocument/2006/relationships/slide" Target="/ppt/slides/slide33.xml" Id="R002303b3e60040a2" /><Relationship Type="http://schemas.openxmlformats.org/officeDocument/2006/relationships/slide" Target="/ppt/slides/slide34.xml" Id="R4479bb95479a40c1" /><Relationship Type="http://schemas.openxmlformats.org/officeDocument/2006/relationships/slide" Target="/ppt/slides/slide35.xml" Id="Rfed94c413e5d47eb" /><Relationship Type="http://schemas.openxmlformats.org/officeDocument/2006/relationships/slide" Target="/ppt/slides/slide36.xml" Id="R2195d45d6ff34a92" /><Relationship Type="http://schemas.openxmlformats.org/officeDocument/2006/relationships/slide" Target="/ppt/slides/slide37.xml" Id="Redf98a50b11e4d8c" /><Relationship Type="http://schemas.openxmlformats.org/officeDocument/2006/relationships/slide" Target="/ppt/slides/slide38.xml" Id="R472b294c77694dda" /><Relationship Type="http://schemas.openxmlformats.org/officeDocument/2006/relationships/slide" Target="/ppt/slides/slide39.xml" Id="R45471334973b4607" /><Relationship Type="http://schemas.openxmlformats.org/officeDocument/2006/relationships/slide" Target="/ppt/slides/slide40.xml" Id="R2c6fb27e856a4fe6" /><Relationship Type="http://schemas.openxmlformats.org/officeDocument/2006/relationships/slide" Target="/ppt/slides/slide41.xml" Id="R74cd3f9a11954816" /><Relationship Type="http://schemas.openxmlformats.org/officeDocument/2006/relationships/slide" Target="/ppt/slides/slide42.xml" Id="R128f8d98a4184330" /><Relationship Type="http://schemas.openxmlformats.org/officeDocument/2006/relationships/slide" Target="/ppt/slides/slide43.xml" Id="R4d8ce2c51f3c4ed7" /><Relationship Type="http://schemas.openxmlformats.org/officeDocument/2006/relationships/slide" Target="/ppt/slides/slide44.xml" Id="Rb30b7e7b41944c7f" /><Relationship Type="http://schemas.openxmlformats.org/officeDocument/2006/relationships/slide" Target="/ppt/slides/slide45.xml" Id="R010b00c8781c46b3" /><Relationship Type="http://schemas.openxmlformats.org/officeDocument/2006/relationships/slide" Target="/ppt/slides/slide46.xml" Id="R76614757d05a4c88" /><Relationship Type="http://schemas.openxmlformats.org/officeDocument/2006/relationships/slide" Target="/ppt/slides/slide47.xml" Id="R73426d53203e4265" /><Relationship Type="http://schemas.openxmlformats.org/officeDocument/2006/relationships/slide" Target="/ppt/slides/slide48.xml" Id="Ra882d3ac79ab4a11" /><Relationship Type="http://schemas.openxmlformats.org/officeDocument/2006/relationships/slide" Target="/ppt/slides/slide49.xml" Id="R2aecf13f1ce14c57" /><Relationship Type="http://schemas.openxmlformats.org/officeDocument/2006/relationships/slide" Target="/ppt/slides/slide50.xml" Id="R86a90d9b78b3439b" /><Relationship Type="http://schemas.openxmlformats.org/officeDocument/2006/relationships/slide" Target="/ppt/slides/slide51.xml" Id="R57782017690e40bd" /><Relationship Type="http://schemas.openxmlformats.org/officeDocument/2006/relationships/slide" Target="/ppt/slides/slide52.xml" Id="R2699a9543bfa4b0b" /><Relationship Type="http://schemas.openxmlformats.org/officeDocument/2006/relationships/slide" Target="/ppt/slides/slide53.xml" Id="R91761c5b007744da" /><Relationship Type="http://schemas.openxmlformats.org/officeDocument/2006/relationships/slide" Target="/ppt/slides/slide54.xml" Id="R8ff42898920845a7" /><Relationship Type="http://schemas.openxmlformats.org/officeDocument/2006/relationships/slide" Target="/ppt/slides/slide55.xml" Id="Rac0c7de2d2f64fb4" /><Relationship Type="http://schemas.openxmlformats.org/officeDocument/2006/relationships/slide" Target="/ppt/slides/slide56.xml" Id="R01cef4203ed54b0d" /><Relationship Type="http://schemas.openxmlformats.org/officeDocument/2006/relationships/slide" Target="/ppt/slides/slide57.xml" Id="R87b349c9567f48eb" /><Relationship Type="http://schemas.openxmlformats.org/officeDocument/2006/relationships/slide" Target="/ppt/slides/slide58.xml" Id="R1805bfdda2f04c51" /><Relationship Type="http://schemas.openxmlformats.org/officeDocument/2006/relationships/slide" Target="/ppt/slides/slide59.xml" Id="R62ace04182e6487c" /><Relationship Type="http://schemas.openxmlformats.org/officeDocument/2006/relationships/slide" Target="/ppt/slides/slide60.xml" Id="R92d59aecc02e43cc" /><Relationship Type="http://schemas.openxmlformats.org/officeDocument/2006/relationships/slide" Target="/ppt/slides/slide61.xml" Id="Rf63f34282b214923" /><Relationship Type="http://schemas.openxmlformats.org/officeDocument/2006/relationships/slide" Target="/ppt/slides/slide62.xml" Id="R841fbb8353054694" /><Relationship Type="http://schemas.openxmlformats.org/officeDocument/2006/relationships/slide" Target="/ppt/slides/slide63.xml" Id="R27391195519c4d0f" /><Relationship Type="http://schemas.openxmlformats.org/officeDocument/2006/relationships/slide" Target="/ppt/slides/slide64.xml" Id="R8cf7cb45ff994e77" /><Relationship Type="http://schemas.openxmlformats.org/officeDocument/2006/relationships/slide" Target="/ppt/slides/slide65.xml" Id="Re1e7610172284ac0" /><Relationship Type="http://schemas.openxmlformats.org/officeDocument/2006/relationships/slide" Target="/ppt/slides/slide66.xml" Id="Rfb306548bf454d97" /><Relationship Type="http://schemas.openxmlformats.org/officeDocument/2006/relationships/slide" Target="/ppt/slides/slide67.xml" Id="Re3153eff3e7d425e" /><Relationship Type="http://schemas.openxmlformats.org/officeDocument/2006/relationships/slide" Target="/ppt/slides/slide68.xml" Id="Rbb1d0e525f624870" /><Relationship Type="http://schemas.openxmlformats.org/officeDocument/2006/relationships/slide" Target="/ppt/slides/slide69.xml" Id="Rc6788b7a5a0f4528" /><Relationship Type="http://schemas.openxmlformats.org/officeDocument/2006/relationships/slide" Target="/ppt/slides/slide70.xml" Id="Rfa44ac6e09c14d64" /><Relationship Type="http://schemas.openxmlformats.org/officeDocument/2006/relationships/slide" Target="/ppt/slides/slide71.xml" Id="R25da253566124c89" /><Relationship Type="http://schemas.openxmlformats.org/officeDocument/2006/relationships/slide" Target="/ppt/slides/slide72.xml" Id="Re73ea6abfe45464c" /><Relationship Type="http://schemas.openxmlformats.org/officeDocument/2006/relationships/slide" Target="/ppt/slides/slide73.xml" Id="R9828706bde674a5e" /><Relationship Type="http://schemas.openxmlformats.org/officeDocument/2006/relationships/slide" Target="/ppt/slides/slide74.xml" Id="R4a5d61cdf7614113" /><Relationship Type="http://schemas.openxmlformats.org/officeDocument/2006/relationships/slide" Target="/ppt/slides/slide75.xml" Id="Rc2d6042f91ca479c" /><Relationship Type="http://schemas.openxmlformats.org/officeDocument/2006/relationships/slide" Target="/ppt/slides/slide76.xml" Id="R655d3964789449b8" /><Relationship Type="http://schemas.openxmlformats.org/officeDocument/2006/relationships/slide" Target="/ppt/slides/slide77.xml" Id="R937f38cd937d4daa" /><Relationship Type="http://schemas.openxmlformats.org/officeDocument/2006/relationships/slide" Target="/ppt/slides/slide78.xml" Id="R06d122e6eb0d4c75" /><Relationship Type="http://schemas.openxmlformats.org/officeDocument/2006/relationships/slide" Target="/ppt/slides/slide79.xml" Id="R5ccaa43857cf4a5c" /><Relationship Type="http://schemas.openxmlformats.org/officeDocument/2006/relationships/slide" Target="/ppt/slides/slide80.xml" Id="Re4af1e092d444e99" /><Relationship Type="http://schemas.openxmlformats.org/officeDocument/2006/relationships/slide" Target="/ppt/slides/slide81.xml" Id="R5d4b639d26e34a21" /><Relationship Type="http://schemas.openxmlformats.org/officeDocument/2006/relationships/slide" Target="/ppt/slides/slide82.xml" Id="Rc509c2a94ce24c94" /><Relationship Type="http://schemas.openxmlformats.org/officeDocument/2006/relationships/slide" Target="/ppt/slides/slide83.xml" Id="R4cfde505832b44c0" /><Relationship Type="http://schemas.openxmlformats.org/officeDocument/2006/relationships/slide" Target="/ppt/slides/slide84.xml" Id="R4a4b1bb0f2234520" /><Relationship Type="http://schemas.openxmlformats.org/officeDocument/2006/relationships/slide" Target="/ppt/slides/slide85.xml" Id="Rea1c5ffa3c56449f" /><Relationship Type="http://schemas.openxmlformats.org/officeDocument/2006/relationships/slide" Target="/ppt/slides/slide86.xml" Id="Rfc31900aedf14740" /><Relationship Type="http://schemas.openxmlformats.org/officeDocument/2006/relationships/slide" Target="/ppt/slides/slide87.xml" Id="Re85ecf4e476541b6" /><Relationship Type="http://schemas.openxmlformats.org/officeDocument/2006/relationships/slide" Target="/ppt/slides/slide88.xml" Id="R65c21fff8f3840b8" /><Relationship Type="http://schemas.openxmlformats.org/officeDocument/2006/relationships/slide" Target="/ppt/slides/slide89.xml" Id="Rbd290497d77f4e0a" /><Relationship Type="http://schemas.openxmlformats.org/officeDocument/2006/relationships/slide" Target="/ppt/slides/slide90.xml" Id="R72f9f1101fb2438e" /><Relationship Type="http://schemas.openxmlformats.org/officeDocument/2006/relationships/slide" Target="/ppt/slides/slide91.xml" Id="Ra1722779efa345e1" /><Relationship Type="http://schemas.openxmlformats.org/officeDocument/2006/relationships/slide" Target="/ppt/slides/slide92.xml" Id="R75618f3f3d96442a" /><Relationship Type="http://schemas.openxmlformats.org/officeDocument/2006/relationships/slide" Target="/ppt/slides/slide93.xml" Id="R92c514724fad4474" /><Relationship Type="http://schemas.openxmlformats.org/officeDocument/2006/relationships/slide" Target="/ppt/slides/slide94.xml" Id="R17c116465261492d" /><Relationship Type="http://schemas.openxmlformats.org/officeDocument/2006/relationships/slide" Target="/ppt/slides/slide95.xml" Id="Ra20e06d08ff84042" /><Relationship Type="http://schemas.openxmlformats.org/officeDocument/2006/relationships/slide" Target="/ppt/slides/slide96.xml" Id="R378bbf83a7f44470" /><Relationship Type="http://schemas.openxmlformats.org/officeDocument/2006/relationships/slide" Target="/ppt/slides/slide97.xml" Id="Rcb29e8fa07004714" /><Relationship Type="http://schemas.openxmlformats.org/officeDocument/2006/relationships/slide" Target="/ppt/slides/slide98.xml" Id="R2ef18ddfd5cd42be" /><Relationship Type="http://schemas.openxmlformats.org/officeDocument/2006/relationships/slide" Target="/ppt/slides/slide99.xml" Id="Rf3a27df2aaa14051" /><Relationship Type="http://schemas.openxmlformats.org/officeDocument/2006/relationships/slide" Target="/ppt/slides/slide100.xml" Id="R49c59e56d11e4e61" /><Relationship Type="http://schemas.openxmlformats.org/officeDocument/2006/relationships/slide" Target="/ppt/slides/slide101.xml" Id="Rd4f37531377248c0" /><Relationship Type="http://schemas.openxmlformats.org/officeDocument/2006/relationships/slide" Target="/ppt/slides/slide102.xml" Id="R53f74f53313f4ef0" /><Relationship Type="http://schemas.openxmlformats.org/officeDocument/2006/relationships/slide" Target="/ppt/slides/slide103.xml" Id="Raaf9446617ac4a7a" /><Relationship Type="http://schemas.openxmlformats.org/officeDocument/2006/relationships/slide" Target="/ppt/slides/slide104.xml" Id="R09b7dbdfd3ab4d24" /><Relationship Type="http://schemas.openxmlformats.org/officeDocument/2006/relationships/slide" Target="/ppt/slides/slide105.xml" Id="Rc6751e65d5b74225" /><Relationship Type="http://schemas.openxmlformats.org/officeDocument/2006/relationships/slide" Target="/ppt/slides/slide106.xml" Id="R501cb2b0051240ac" /><Relationship Type="http://schemas.openxmlformats.org/officeDocument/2006/relationships/slide" Target="/ppt/slides/slide107.xml" Id="R33504081bf3745a4" /><Relationship Type="http://schemas.openxmlformats.org/officeDocument/2006/relationships/slide" Target="/ppt/slides/slide108.xml" Id="Rc1a57edd16304f9c" /><Relationship Type="http://schemas.openxmlformats.org/officeDocument/2006/relationships/slide" Target="/ppt/slides/slide109.xml" Id="R97131234c78c48b1" /><Relationship Type="http://schemas.openxmlformats.org/officeDocument/2006/relationships/slide" Target="/ppt/slides/slide110.xml" Id="R2538869a2fbd4bff" /><Relationship Type="http://schemas.openxmlformats.org/officeDocument/2006/relationships/slide" Target="/ppt/slides/slide111.xml" Id="Rb4dd6bfc94384d64" /><Relationship Type="http://schemas.openxmlformats.org/officeDocument/2006/relationships/slide" Target="/ppt/slides/slide112.xml" Id="R25154f1059244234" /><Relationship Type="http://schemas.openxmlformats.org/officeDocument/2006/relationships/slide" Target="/ppt/slides/slide113.xml" Id="Rd9113a097ef440b6" /><Relationship Type="http://schemas.openxmlformats.org/officeDocument/2006/relationships/slide" Target="/ppt/slides/slide114.xml" Id="Rc582745651a64b73" /><Relationship Type="http://schemas.openxmlformats.org/officeDocument/2006/relationships/slide" Target="/ppt/slides/slide115.xml" Id="R94626e786c0c43ce" /><Relationship Type="http://schemas.openxmlformats.org/officeDocument/2006/relationships/slide" Target="/ppt/slides/slide116.xml" Id="Rc922bd28241b48d8" /><Relationship Type="http://schemas.openxmlformats.org/officeDocument/2006/relationships/slide" Target="/ppt/slides/slide117.xml" Id="R315226bfdfec494e" /><Relationship Type="http://schemas.openxmlformats.org/officeDocument/2006/relationships/slide" Target="/ppt/slides/slide118.xml" Id="R87d53499604d4d03" /><Relationship Type="http://schemas.openxmlformats.org/officeDocument/2006/relationships/slide" Target="/ppt/slides/slide119.xml" Id="R7826c93c9378436d" /><Relationship Type="http://schemas.openxmlformats.org/officeDocument/2006/relationships/slide" Target="/ppt/slides/slide120.xml" Id="Rdb3dcc8f4e5a4969" /><Relationship Type="http://schemas.openxmlformats.org/officeDocument/2006/relationships/slide" Target="/ppt/slides/slide121.xml" Id="Rfe9d45f3178d48a4" /><Relationship Type="http://schemas.openxmlformats.org/officeDocument/2006/relationships/slide" Target="/ppt/slides/slide122.xml" Id="R24cfffe957b84ea8" /><Relationship Type="http://schemas.openxmlformats.org/officeDocument/2006/relationships/slide" Target="/ppt/slides/slide123.xml" Id="R7940073d10a94578" /><Relationship Type="http://schemas.openxmlformats.org/officeDocument/2006/relationships/slide" Target="/ppt/slides/slide124.xml" Id="Rd5e3b74b150249c3" /><Relationship Type="http://schemas.openxmlformats.org/officeDocument/2006/relationships/slide" Target="/ppt/slides/slide125.xml" Id="R30ae899de6984d7f" /><Relationship Type="http://schemas.openxmlformats.org/officeDocument/2006/relationships/slide" Target="/ppt/slides/slide126.xml" Id="R676e36fffdc045ff" /><Relationship Type="http://schemas.openxmlformats.org/officeDocument/2006/relationships/slide" Target="/ppt/slides/slide127.xml" Id="R5f79a4c6346c47f7" /><Relationship Type="http://schemas.openxmlformats.org/officeDocument/2006/relationships/slide" Target="/ppt/slides/slide128.xml" Id="Rc443e50050eb4fc9" /><Relationship Type="http://schemas.openxmlformats.org/officeDocument/2006/relationships/slide" Target="/ppt/slides/slide129.xml" Id="R51be582a3efc4c47" /><Relationship Type="http://schemas.openxmlformats.org/officeDocument/2006/relationships/slide" Target="/ppt/slides/slide130.xml" Id="Rbb6cde847dc74e4c" /><Relationship Type="http://schemas.openxmlformats.org/officeDocument/2006/relationships/slide" Target="/ppt/slides/slide131.xml" Id="R05c4122bbcd74160" /><Relationship Type="http://schemas.openxmlformats.org/officeDocument/2006/relationships/slide" Target="/ppt/slides/slide132.xml" Id="R906c1d1fe0f64e00" /><Relationship Type="http://schemas.openxmlformats.org/officeDocument/2006/relationships/slide" Target="/ppt/slides/slide133.xml" Id="R3a8285d552884235" /><Relationship Type="http://schemas.openxmlformats.org/officeDocument/2006/relationships/slide" Target="/ppt/slides/slide134.xml" Id="Rf9062b5d8c7b4c7c" /><Relationship Type="http://schemas.openxmlformats.org/officeDocument/2006/relationships/slide" Target="/ppt/slides/slide135.xml" Id="R0b0c80871cc04c72" /><Relationship Type="http://schemas.openxmlformats.org/officeDocument/2006/relationships/slide" Target="/ppt/slides/slide136.xml" Id="Rdfe802a02fd84fe7" /><Relationship Type="http://schemas.openxmlformats.org/officeDocument/2006/relationships/slide" Target="/ppt/slides/slide137.xml" Id="R6123362f9df44298" /><Relationship Type="http://schemas.openxmlformats.org/officeDocument/2006/relationships/slide" Target="/ppt/slides/slide138.xml" Id="R32dff08f73f847d1" /><Relationship Type="http://schemas.openxmlformats.org/officeDocument/2006/relationships/slide" Target="/ppt/slides/slide139.xml" Id="R9e250ede474947d7" /><Relationship Type="http://schemas.openxmlformats.org/officeDocument/2006/relationships/slide" Target="/ppt/slides/slide140.xml" Id="Rf2cafd82316a4f9a" /><Relationship Type="http://schemas.openxmlformats.org/officeDocument/2006/relationships/slide" Target="/ppt/slides/slide141.xml" Id="R946d4fb9ea3a486b" /><Relationship Type="http://schemas.openxmlformats.org/officeDocument/2006/relationships/slide" Target="/ppt/slides/slide142.xml" Id="Rc76795426eeb442a" /><Relationship Type="http://schemas.openxmlformats.org/officeDocument/2006/relationships/slide" Target="/ppt/slides/slide143.xml" Id="R1cb8f76b7cb24988" /><Relationship Type="http://schemas.openxmlformats.org/officeDocument/2006/relationships/slide" Target="/ppt/slides/slide144.xml" Id="R3a59ccbcb05c4b6f" /><Relationship Type="http://schemas.openxmlformats.org/officeDocument/2006/relationships/slide" Target="/ppt/slides/slide145.xml" Id="R8fa10dd496a14107" /><Relationship Type="http://schemas.openxmlformats.org/officeDocument/2006/relationships/slide" Target="/ppt/slides/slide146.xml" Id="Rc2b8cb082fb44166" /><Relationship Type="http://schemas.openxmlformats.org/officeDocument/2006/relationships/slide" Target="/ppt/slides/slide147.xml" Id="R6f07a1899e2341d0" /><Relationship Type="http://schemas.openxmlformats.org/officeDocument/2006/relationships/slide" Target="/ppt/slides/slide148.xml" Id="R81d93989244b4eaf" /><Relationship Type="http://schemas.openxmlformats.org/officeDocument/2006/relationships/slide" Target="/ppt/slides/slide149.xml" Id="R5ce7f8ab7bb54644" /><Relationship Type="http://schemas.openxmlformats.org/officeDocument/2006/relationships/slide" Target="/ppt/slides/slide150.xml" Id="R4d08640412ee4147" /><Relationship Type="http://schemas.openxmlformats.org/officeDocument/2006/relationships/slide" Target="/ppt/slides/slide151.xml" Id="R5111a538dbf549cd" /><Relationship Type="http://schemas.openxmlformats.org/officeDocument/2006/relationships/slide" Target="/ppt/slides/slide152.xml" Id="R84d46e86450d48c0" /><Relationship Type="http://schemas.openxmlformats.org/officeDocument/2006/relationships/slide" Target="/ppt/slides/slide153.xml" Id="R5ff8c6cf192f4e23" /><Relationship Type="http://schemas.openxmlformats.org/officeDocument/2006/relationships/slide" Target="/ppt/slides/slide154.xml" Id="Rd839c8418b8f412d" /><Relationship Type="http://schemas.openxmlformats.org/officeDocument/2006/relationships/slide" Target="/ppt/slides/slide155.xml" Id="Rc969e32be1ba429a" /><Relationship Type="http://schemas.openxmlformats.org/officeDocument/2006/relationships/slide" Target="/ppt/slides/slide156.xml" Id="R78e3c1f9c3634815" /><Relationship Type="http://schemas.openxmlformats.org/officeDocument/2006/relationships/slide" Target="/ppt/slides/slide157.xml" Id="R4170f4298e73437a" /><Relationship Type="http://schemas.openxmlformats.org/officeDocument/2006/relationships/slide" Target="/ppt/slides/slide158.xml" Id="Rf051db60db8f4947" /><Relationship Type="http://schemas.openxmlformats.org/officeDocument/2006/relationships/slide" Target="/ppt/slides/slide159.xml" Id="R00529210a9194a59" /><Relationship Type="http://schemas.openxmlformats.org/officeDocument/2006/relationships/slide" Target="/ppt/slides/slide160.xml" Id="R0b102c9b305d4885" /><Relationship Type="http://schemas.openxmlformats.org/officeDocument/2006/relationships/slide" Target="/ppt/slides/slide161.xml" Id="R029df614f7c64518" /><Relationship Type="http://schemas.openxmlformats.org/officeDocument/2006/relationships/slide" Target="/ppt/slides/slide162.xml" Id="Red87f87ecc4a4812" /><Relationship Type="http://schemas.openxmlformats.org/officeDocument/2006/relationships/slide" Target="/ppt/slides/slide163.xml" Id="R9470c248010b4f2c" /><Relationship Type="http://schemas.openxmlformats.org/officeDocument/2006/relationships/slide" Target="/ppt/slides/slide164.xml" Id="Ra96716b791414fc3" /><Relationship Type="http://schemas.openxmlformats.org/officeDocument/2006/relationships/slide" Target="/ppt/slides/slide165.xml" Id="R38beae265098430b" /><Relationship Type="http://schemas.openxmlformats.org/officeDocument/2006/relationships/slide" Target="/ppt/slides/slide166.xml" Id="R19ae44de10b04003" /><Relationship Type="http://schemas.openxmlformats.org/officeDocument/2006/relationships/slide" Target="/ppt/slides/slide167.xml" Id="Rae4046e8d8d74a35" /><Relationship Type="http://schemas.openxmlformats.org/officeDocument/2006/relationships/slide" Target="/ppt/slides/slide168.xml" Id="R76681b63a3154603" /><Relationship Type="http://schemas.openxmlformats.org/officeDocument/2006/relationships/slide" Target="/ppt/slides/slide169.xml" Id="Re9e1536a521f4f52" /><Relationship Type="http://schemas.openxmlformats.org/officeDocument/2006/relationships/slide" Target="/ppt/slides/slide170.xml" Id="Rebfb2b2d3bf84f7d" /><Relationship Type="http://schemas.openxmlformats.org/officeDocument/2006/relationships/slide" Target="/ppt/slides/slide171.xml" Id="Rba51f307c711475d" /><Relationship Type="http://schemas.openxmlformats.org/officeDocument/2006/relationships/slide" Target="/ppt/slides/slide172.xml" Id="Rfcf948de32fb4ad9" /><Relationship Type="http://schemas.openxmlformats.org/officeDocument/2006/relationships/slide" Target="/ppt/slides/slide173.xml" Id="Re2523e7f86444c48" /><Relationship Type="http://schemas.openxmlformats.org/officeDocument/2006/relationships/slide" Target="/ppt/slides/slide174.xml" Id="Rab54ea2120424cfa" /><Relationship Type="http://schemas.openxmlformats.org/officeDocument/2006/relationships/slide" Target="/ppt/slides/slide175.xml" Id="R13b07279571245ff" /><Relationship Type="http://schemas.openxmlformats.org/officeDocument/2006/relationships/slide" Target="/ppt/slides/slide176.xml" Id="R10214bb988504bcb" /><Relationship Type="http://schemas.openxmlformats.org/officeDocument/2006/relationships/slide" Target="/ppt/slides/slide177.xml" Id="R5c735c6062d642fb" /><Relationship Type="http://schemas.openxmlformats.org/officeDocument/2006/relationships/slide" Target="/ppt/slides/slide178.xml" Id="R45c63e8fb1764c73" /><Relationship Type="http://schemas.openxmlformats.org/officeDocument/2006/relationships/slide" Target="/ppt/slides/slide179.xml" Id="R05067da2c0414a92" /><Relationship Type="http://schemas.openxmlformats.org/officeDocument/2006/relationships/slide" Target="/ppt/slides/slide180.xml" Id="R82c030d63b6d424c" /><Relationship Type="http://schemas.openxmlformats.org/officeDocument/2006/relationships/slide" Target="/ppt/slides/slide181.xml" Id="R664f56ebe2364401" /><Relationship Type="http://schemas.openxmlformats.org/officeDocument/2006/relationships/slide" Target="/ppt/slides/slide182.xml" Id="R89d1e2acde254d0e" /><Relationship Type="http://schemas.openxmlformats.org/officeDocument/2006/relationships/slide" Target="/ppt/slides/slide183.xml" Id="R440f3e9450754b66" /><Relationship Type="http://schemas.openxmlformats.org/officeDocument/2006/relationships/slide" Target="/ppt/slides/slide184.xml" Id="Rcc5d9ed09e504f16" /><Relationship Type="http://schemas.openxmlformats.org/officeDocument/2006/relationships/slide" Target="/ppt/slides/slide185.xml" Id="R52b44150497a4fef" /><Relationship Type="http://schemas.openxmlformats.org/officeDocument/2006/relationships/slide" Target="/ppt/slides/slide186.xml" Id="R880b95a7bc624554" /><Relationship Type="http://schemas.openxmlformats.org/officeDocument/2006/relationships/slide" Target="/ppt/slides/slide187.xml" Id="R3b26da5fa58f43b6" /><Relationship Type="http://schemas.openxmlformats.org/officeDocument/2006/relationships/slide" Target="/ppt/slides/slide188.xml" Id="Rbf689351bc534fa2" /><Relationship Type="http://schemas.openxmlformats.org/officeDocument/2006/relationships/slide" Target="/ppt/slides/slide189.xml" Id="R5a61143fef2a446e" /><Relationship Type="http://schemas.openxmlformats.org/officeDocument/2006/relationships/slide" Target="/ppt/slides/slide190.xml" Id="R48bebea1118b4256" /><Relationship Type="http://schemas.openxmlformats.org/officeDocument/2006/relationships/slide" Target="/ppt/slides/slide191.xml" Id="R4c40c4611ace4b56" /><Relationship Type="http://schemas.openxmlformats.org/officeDocument/2006/relationships/slide" Target="/ppt/slides/slide192.xml" Id="R78a2907a269d470a" /><Relationship Type="http://schemas.openxmlformats.org/officeDocument/2006/relationships/slide" Target="/ppt/slides/slide193.xml" Id="Ra5a712e353824f5e" /><Relationship Type="http://schemas.openxmlformats.org/officeDocument/2006/relationships/slide" Target="/ppt/slides/slide194.xml" Id="R16b91015881b44d7" /><Relationship Type="http://schemas.openxmlformats.org/officeDocument/2006/relationships/slide" Target="/ppt/slides/slide195.xml" Id="R819ac81ceb89483f" /><Relationship Type="http://schemas.openxmlformats.org/officeDocument/2006/relationships/slide" Target="/ppt/slides/slide196.xml" Id="Re6c9faaa6fc348fa" /><Relationship Type="http://schemas.openxmlformats.org/officeDocument/2006/relationships/slide" Target="/ppt/slides/slide197.xml" Id="R36bd99869c554d18" /><Relationship Type="http://schemas.openxmlformats.org/officeDocument/2006/relationships/slide" Target="/ppt/slides/slide198.xml" Id="R8c6bc3dd56bd4efc" /><Relationship Type="http://schemas.openxmlformats.org/officeDocument/2006/relationships/slide" Target="/ppt/slides/slide199.xml" Id="Re1d8b34c18ea4546" /><Relationship Type="http://schemas.openxmlformats.org/officeDocument/2006/relationships/slide" Target="/ppt/slides/slide200.xml" Id="R077828ea6b604a17" /><Relationship Type="http://schemas.openxmlformats.org/officeDocument/2006/relationships/slide" Target="/ppt/slides/slide201.xml" Id="R35818bfa39a54245" /><Relationship Type="http://schemas.openxmlformats.org/officeDocument/2006/relationships/slide" Target="/ppt/slides/slide202.xml" Id="Re0eb03f157824a47" /><Relationship Type="http://schemas.openxmlformats.org/officeDocument/2006/relationships/slide" Target="/ppt/slides/slide203.xml" Id="R79f37b201fd5420b" /><Relationship Type="http://schemas.openxmlformats.org/officeDocument/2006/relationships/slide" Target="/ppt/slides/slide204.xml" Id="Rdb666fa50c3c417a" /><Relationship Type="http://schemas.openxmlformats.org/officeDocument/2006/relationships/slide" Target="/ppt/slides/slide205.xml" Id="R27aabdba06714198" /><Relationship Type="http://schemas.openxmlformats.org/officeDocument/2006/relationships/slide" Target="/ppt/slides/slide206.xml" Id="R0c6d4570944a48fc" /><Relationship Type="http://schemas.openxmlformats.org/officeDocument/2006/relationships/slide" Target="/ppt/slides/slide207.xml" Id="R240e9fef7cad434a" /><Relationship Type="http://schemas.openxmlformats.org/officeDocument/2006/relationships/slide" Target="/ppt/slides/slide208.xml" Id="R6afa2a8245214bbe" /><Relationship Type="http://schemas.openxmlformats.org/officeDocument/2006/relationships/slide" Target="/ppt/slides/slide209.xml" Id="R1265ca96edc24f0f" /><Relationship Type="http://schemas.openxmlformats.org/officeDocument/2006/relationships/slide" Target="/ppt/slides/slide210.xml" Id="R788cda0aff3848d8" /><Relationship Type="http://schemas.openxmlformats.org/officeDocument/2006/relationships/slide" Target="/ppt/slides/slide211.xml" Id="R1c3f103d04114150" /><Relationship Type="http://schemas.openxmlformats.org/officeDocument/2006/relationships/slide" Target="/ppt/slides/slide212.xml" Id="R733df999b5b84b29" /><Relationship Type="http://schemas.openxmlformats.org/officeDocument/2006/relationships/slide" Target="/ppt/slides/slide213.xml" Id="Rdf44a2bb580144ec" /><Relationship Type="http://schemas.openxmlformats.org/officeDocument/2006/relationships/slide" Target="/ppt/slides/slide214.xml" Id="R8615c1b7622440ea" /><Relationship Type="http://schemas.openxmlformats.org/officeDocument/2006/relationships/slide" Target="/ppt/slides/slide215.xml" Id="R36ed85ab45f148cc" /><Relationship Type="http://schemas.openxmlformats.org/officeDocument/2006/relationships/slide" Target="/ppt/slides/slide216.xml" Id="Rfa555551799e4218" /><Relationship Type="http://schemas.openxmlformats.org/officeDocument/2006/relationships/slide" Target="/ppt/slides/slide217.xml" Id="R647f254b0f9e457d" /><Relationship Type="http://schemas.openxmlformats.org/officeDocument/2006/relationships/slide" Target="/ppt/slides/slide218.xml" Id="R361135cc0ae942de" /><Relationship Type="http://schemas.openxmlformats.org/officeDocument/2006/relationships/slide" Target="/ppt/slides/slide219.xml" Id="R471a70947ea04099" /><Relationship Type="http://schemas.openxmlformats.org/officeDocument/2006/relationships/slide" Target="/ppt/slides/slide220.xml" Id="Rdcc1989c61e24e96" /><Relationship Type="http://schemas.openxmlformats.org/officeDocument/2006/relationships/slide" Target="/ppt/slides/slide221.xml" Id="R3cbfd284dbd143d1" /><Relationship Type="http://schemas.openxmlformats.org/officeDocument/2006/relationships/slide" Target="/ppt/slides/slide222.xml" Id="Rd0d23871dcd24a74" /><Relationship Type="http://schemas.openxmlformats.org/officeDocument/2006/relationships/slide" Target="/ppt/slides/slide223.xml" Id="R8a2b3bd639254d85" /><Relationship Type="http://schemas.openxmlformats.org/officeDocument/2006/relationships/slide" Target="/ppt/slides/slide224.xml" Id="R57c6d68fa57644a3" /><Relationship Type="http://schemas.openxmlformats.org/officeDocument/2006/relationships/slide" Target="/ppt/slides/slide225.xml" Id="Rbe8f32e302354555" /><Relationship Type="http://schemas.openxmlformats.org/officeDocument/2006/relationships/slide" Target="/ppt/slides/slide226.xml" Id="R8c1ed6b0ef8448ec" /><Relationship Type="http://schemas.openxmlformats.org/officeDocument/2006/relationships/slide" Target="/ppt/slides/slide227.xml" Id="R157038a1cd2e4821" /><Relationship Type="http://schemas.openxmlformats.org/officeDocument/2006/relationships/slide" Target="/ppt/slides/slide228.xml" Id="Re69ffb8fdbd74ba2" /><Relationship Type="http://schemas.openxmlformats.org/officeDocument/2006/relationships/slide" Target="/ppt/slides/slide229.xml" Id="Rb4a2e9231ded4ea7" /><Relationship Type="http://schemas.openxmlformats.org/officeDocument/2006/relationships/slide" Target="/ppt/slides/slide230.xml" Id="R0675b1e35f6b47c0" /><Relationship Type="http://schemas.openxmlformats.org/officeDocument/2006/relationships/slide" Target="/ppt/slides/slide231.xml" Id="Rf4294fecb49549d7" /><Relationship Type="http://schemas.openxmlformats.org/officeDocument/2006/relationships/slide" Target="/ppt/slides/slide232.xml" Id="R7fd21f64bdbe435f" /><Relationship Type="http://schemas.openxmlformats.org/officeDocument/2006/relationships/slide" Target="/ppt/slides/slide233.xml" Id="Re724c338ad6f48f5" /><Relationship Type="http://schemas.openxmlformats.org/officeDocument/2006/relationships/slide" Target="/ppt/slides/slide234.xml" Id="Rf272ad0a0ef34d85" /><Relationship Type="http://schemas.openxmlformats.org/officeDocument/2006/relationships/slide" Target="/ppt/slides/slide235.xml" Id="R78935daeadf04846" /><Relationship Type="http://schemas.openxmlformats.org/officeDocument/2006/relationships/slide" Target="/ppt/slides/slide236.xml" Id="Re14f149d0e15419a" /><Relationship Type="http://schemas.openxmlformats.org/officeDocument/2006/relationships/slide" Target="/ppt/slides/slide237.xml" Id="Ref1de112119c49e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f23ca1d9be94cf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8a59545fcaa4753" /><Relationship Type="http://schemas.openxmlformats.org/officeDocument/2006/relationships/notesMaster" Target="/ppt/notesMasters/notesMaster1.xml" Id="R4930672ef33a46a5" /></Relationships>
</file>

<file path=ppt/notesSlides/_rels/notesSlide2.xml.rels>&#65279;<?xml version="1.0" encoding="utf-8"?><Relationships xmlns="http://schemas.openxmlformats.org/package/2006/relationships"><Relationship Type="http://schemas.openxmlformats.org/officeDocument/2006/relationships/slide" Target="/ppt/slides/slide2.xml" Id="Rf972ea4b18484653" /><Relationship Type="http://schemas.openxmlformats.org/officeDocument/2006/relationships/notesMaster" Target="/ppt/notesMasters/notesMaster1.xml" Id="R522a3728b05646ae" /></Relationships>
</file>

<file path=ppt/notesSlides/_rels/notesSlide3.xml.rels>&#65279;<?xml version="1.0" encoding="utf-8"?><Relationships xmlns="http://schemas.openxmlformats.org/package/2006/relationships"><Relationship Type="http://schemas.openxmlformats.org/officeDocument/2006/relationships/slide" Target="/ppt/slides/slide3.xml" Id="Rf5b3de2626244bb9" /><Relationship Type="http://schemas.openxmlformats.org/officeDocument/2006/relationships/notesMaster" Target="/ppt/notesMasters/notesMaster1.xml" Id="R53370f7cb7dc4688" /></Relationships>
</file>

<file path=ppt/notesSlides/_rels/notesSlide4.xml.rels>&#65279;<?xml version="1.0" encoding="utf-8"?><Relationships xmlns="http://schemas.openxmlformats.org/package/2006/relationships"><Relationship Type="http://schemas.openxmlformats.org/officeDocument/2006/relationships/slide" Target="/ppt/slides/slide4.xml" Id="R850be137fc534dc2" /><Relationship Type="http://schemas.openxmlformats.org/officeDocument/2006/relationships/notesMaster" Target="/ppt/notesMasters/notesMaster1.xml" Id="R1648c06ca9e9446d" /></Relationships>
</file>

<file path=ppt/notesSlides/_rels/notesSlide5.xml.rels>&#65279;<?xml version="1.0" encoding="utf-8"?><Relationships xmlns="http://schemas.openxmlformats.org/package/2006/relationships"><Relationship Type="http://schemas.openxmlformats.org/officeDocument/2006/relationships/slide" Target="/ppt/slides/slide5.xml" Id="Rc8b46a915a654ea1" /><Relationship Type="http://schemas.openxmlformats.org/officeDocument/2006/relationships/notesMaster" Target="/ppt/notesMasters/notesMaster1.xml" Id="R07531bbc41444631" /></Relationships>
</file>

<file path=ppt/notesSlides/_rels/notesSlide6.xml.rels>&#65279;<?xml version="1.0" encoding="utf-8"?><Relationships xmlns="http://schemas.openxmlformats.org/package/2006/relationships"><Relationship Type="http://schemas.openxmlformats.org/officeDocument/2006/relationships/slide" Target="/ppt/slides/slide6.xml" Id="Rb3f88497a08c4f93" /><Relationship Type="http://schemas.openxmlformats.org/officeDocument/2006/relationships/notesMaster" Target="/ppt/notesMasters/notesMaster1.xml" Id="R0d3b430f6dd54bbe" /></Relationships>
</file>

<file path=ppt/notesSlides/_rels/notesSlide7.xml.rels>&#65279;<?xml version="1.0" encoding="utf-8"?><Relationships xmlns="http://schemas.openxmlformats.org/package/2006/relationships"><Relationship Type="http://schemas.openxmlformats.org/officeDocument/2006/relationships/slide" Target="/ppt/slides/slide7.xml" Id="Re8563abc22854991" /><Relationship Type="http://schemas.openxmlformats.org/officeDocument/2006/relationships/notesMaster" Target="/ppt/notesMasters/notesMaster1.xml" Id="Re050caa71fb241d5" /></Relationships>
</file>

<file path=ppt/notesSlides/_rels/notesSlide8.xml.rels>&#65279;<?xml version="1.0" encoding="utf-8"?><Relationships xmlns="http://schemas.openxmlformats.org/package/2006/relationships"><Relationship Type="http://schemas.openxmlformats.org/officeDocument/2006/relationships/slide" Target="/ppt/slides/slide8.xml" Id="R1a43fd1bf4324e3b" /><Relationship Type="http://schemas.openxmlformats.org/officeDocument/2006/relationships/notesMaster" Target="/ppt/notesMasters/notesMaster1.xml" Id="Rc4db5dce6754458e" /></Relationships>
</file>

<file path=ppt/notesSlides/_rels/notesSlide9.xml.rels>&#65279;<?xml version="1.0" encoding="utf-8"?><Relationships xmlns="http://schemas.openxmlformats.org/package/2006/relationships"><Relationship Type="http://schemas.openxmlformats.org/officeDocument/2006/relationships/slide" Target="/ppt/slides/slide9.xml" Id="R7b30c4e735dd4eef" /><Relationship Type="http://schemas.openxmlformats.org/officeDocument/2006/relationships/notesMaster" Target="/ppt/notesMasters/notesMaster1.xml" Id="Re4f28cccb5e84dc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1016e0a26554d61" /><Relationship Type="http://schemas.openxmlformats.org/officeDocument/2006/relationships/notesMaster" Target="/ppt/notesMasters/notesMaster1.xml" Id="Re5bf2e5b4225466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8c4827e5eb543d4" /><Relationship Type="http://schemas.openxmlformats.org/officeDocument/2006/relationships/notesMaster" Target="/ppt/notesMasters/notesMaster1.xml" Id="R4df9a72504664ef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5d254f0ddf4479b" /><Relationship Type="http://schemas.openxmlformats.org/officeDocument/2006/relationships/notesMaster" Target="/ppt/notesMasters/notesMaster1.xml" Id="Rcf53348c2fe443f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7199c720cc14a40" /><Relationship Type="http://schemas.openxmlformats.org/officeDocument/2006/relationships/notesMaster" Target="/ppt/notesMasters/notesMaster1.xml" Id="Rcc2c6dd61305409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79edfb340c04c55" /><Relationship Type="http://schemas.openxmlformats.org/officeDocument/2006/relationships/notesMaster" Target="/ppt/notesMasters/notesMaster1.xml" Id="Re03ad5e9477a45e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6a63b2e7a024111" /><Relationship Type="http://schemas.openxmlformats.org/officeDocument/2006/relationships/notesMaster" Target="/ppt/notesMasters/notesMaster1.xml" Id="R363f7e8c08a14ec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0552cd6fefc4313" /><Relationship Type="http://schemas.openxmlformats.org/officeDocument/2006/relationships/notesMaster" Target="/ppt/notesMasters/notesMaster1.xml" Id="R31c1795027a245d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ee6aa0d6f8f420b" /><Relationship Type="http://schemas.openxmlformats.org/officeDocument/2006/relationships/notesMaster" Target="/ppt/notesMasters/notesMaster1.xml" Id="R2552cb8e926c445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c2bdc35ecfc49e5" /><Relationship Type="http://schemas.openxmlformats.org/officeDocument/2006/relationships/notesMaster" Target="/ppt/notesMasters/notesMaster1.xml" Id="R01171298db9f47c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9d686be19ef405c" /><Relationship Type="http://schemas.openxmlformats.org/officeDocument/2006/relationships/notesMaster" Target="/ppt/notesMasters/notesMaster1.xml" Id="R9ab375a27e734ba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6bc9a3814474d6e" /><Relationship Type="http://schemas.openxmlformats.org/officeDocument/2006/relationships/notesMaster" Target="/ppt/notesMasters/notesMaster1.xml" Id="Re4e9f91749694ed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57e663429004e56" /><Relationship Type="http://schemas.openxmlformats.org/officeDocument/2006/relationships/notesMaster" Target="/ppt/notesMasters/notesMaster1.xml" Id="R3a2c7ec5181c439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f449722befb4cea" /><Relationship Type="http://schemas.openxmlformats.org/officeDocument/2006/relationships/notesMaster" Target="/ppt/notesMasters/notesMaster1.xml" Id="R2a49e63e4182402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55149e2af1b43ee" /><Relationship Type="http://schemas.openxmlformats.org/officeDocument/2006/relationships/notesMaster" Target="/ppt/notesMasters/notesMaster1.xml" Id="R9af1072a5fb64f8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97f1b6c5bad4e4b" /><Relationship Type="http://schemas.openxmlformats.org/officeDocument/2006/relationships/notesMaster" Target="/ppt/notesMasters/notesMaster1.xml" Id="R1d24662ac685414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a9d431fa2bd46c6" /><Relationship Type="http://schemas.openxmlformats.org/officeDocument/2006/relationships/notesMaster" Target="/ppt/notesMasters/notesMaster1.xml" Id="R8e45dbb84562459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f48f43c10ac4b54" /><Relationship Type="http://schemas.openxmlformats.org/officeDocument/2006/relationships/notesMaster" Target="/ppt/notesMasters/notesMaster1.xml" Id="R789664bef43b476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7038a2164cd4194" /><Relationship Type="http://schemas.openxmlformats.org/officeDocument/2006/relationships/notesMaster" Target="/ppt/notesMasters/notesMaster1.xml" Id="R7ebb673774a5407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5008388ac1e42dc" /><Relationship Type="http://schemas.openxmlformats.org/officeDocument/2006/relationships/notesMaster" Target="/ppt/notesMasters/notesMaster1.xml" Id="R9a3be331989e47a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e670ab4f86c4b38" /><Relationship Type="http://schemas.openxmlformats.org/officeDocument/2006/relationships/notesMaster" Target="/ppt/notesMasters/notesMaster1.xml" Id="Rbdc80c0b376f4dd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439585ac3eb431f" /><Relationship Type="http://schemas.openxmlformats.org/officeDocument/2006/relationships/notesMaster" Target="/ppt/notesMasters/notesMaster1.xml" Id="Rbdbb6c58987e4fb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65204f6a88d4324" /><Relationship Type="http://schemas.openxmlformats.org/officeDocument/2006/relationships/notesMaster" Target="/ppt/notesMasters/notesMaster1.xml" Id="Re330da553786447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774f0b841774df1" /><Relationship Type="http://schemas.openxmlformats.org/officeDocument/2006/relationships/notesMaster" Target="/ppt/notesMasters/notesMaster1.xml" Id="Ra0f2069c1c634a7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1d6485f363042e5" /><Relationship Type="http://schemas.openxmlformats.org/officeDocument/2006/relationships/notesMaster" Target="/ppt/notesMasters/notesMaster1.xml" Id="Rb9c4da3d924145a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617484d73b54dfc" /><Relationship Type="http://schemas.openxmlformats.org/officeDocument/2006/relationships/notesMaster" Target="/ppt/notesMasters/notesMaster1.xml" Id="R57c65d3101b74ff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08150bd983d4122" /><Relationship Type="http://schemas.openxmlformats.org/officeDocument/2006/relationships/notesMaster" Target="/ppt/notesMasters/notesMaster1.xml" Id="Rc9e8b4f678214cb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e211bb322ad4aec" /><Relationship Type="http://schemas.openxmlformats.org/officeDocument/2006/relationships/notesMaster" Target="/ppt/notesMasters/notesMaster1.xml" Id="R3c985bd922b84ac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dbc157980ec42e0" /><Relationship Type="http://schemas.openxmlformats.org/officeDocument/2006/relationships/notesMaster" Target="/ppt/notesMasters/notesMaster1.xml" Id="R6e056ca96f614dd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784669b53564401" /><Relationship Type="http://schemas.openxmlformats.org/officeDocument/2006/relationships/notesMaster" Target="/ppt/notesMasters/notesMaster1.xml" Id="R947ccaa744e84c28"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71c35460a956454c" /><Relationship Type="http://schemas.openxmlformats.org/officeDocument/2006/relationships/notesMaster" Target="/ppt/notesMasters/notesMaster1.xml" Id="R689483fd3d7149a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a1ec61fb048043a0" /><Relationship Type="http://schemas.openxmlformats.org/officeDocument/2006/relationships/notesMaster" Target="/ppt/notesMasters/notesMaster1.xml" Id="R5b731503b07c4b7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2ea7dc88028c4333" /><Relationship Type="http://schemas.openxmlformats.org/officeDocument/2006/relationships/notesMaster" Target="/ppt/notesMasters/notesMaster1.xml" Id="R138453939d9a4e1a"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c7283d784e84433d" /><Relationship Type="http://schemas.openxmlformats.org/officeDocument/2006/relationships/notesMaster" Target="/ppt/notesMasters/notesMaster1.xml" Id="R49fe62152e0d4de2"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54a51b00046f4bb6" /><Relationship Type="http://schemas.openxmlformats.org/officeDocument/2006/relationships/notesMaster" Target="/ppt/notesMasters/notesMaster1.xml" Id="R1d2a26844c0b40cc"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a58988f349c0485c" /><Relationship Type="http://schemas.openxmlformats.org/officeDocument/2006/relationships/notesMaster" Target="/ppt/notesMasters/notesMaster1.xml" Id="Rce09587c2999452f"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2939680c7c0241b0" /><Relationship Type="http://schemas.openxmlformats.org/officeDocument/2006/relationships/notesMaster" Target="/ppt/notesMasters/notesMaster1.xml" Id="R48e9112fa6cb4935"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786d4d1f2d6046c6" /><Relationship Type="http://schemas.openxmlformats.org/officeDocument/2006/relationships/notesMaster" Target="/ppt/notesMasters/notesMaster1.xml" Id="R60f65a67473d4970"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5c6d5183f99f4fc3" /><Relationship Type="http://schemas.openxmlformats.org/officeDocument/2006/relationships/notesMaster" Target="/ppt/notesMasters/notesMaster1.xml" Id="Re77ecdf33da3447f"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7e15b12a15f3498b" /><Relationship Type="http://schemas.openxmlformats.org/officeDocument/2006/relationships/notesMaster" Target="/ppt/notesMasters/notesMaster1.xml" Id="Rc5e5f1d1e7bd4692"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cce1330e776e4411" /><Relationship Type="http://schemas.openxmlformats.org/officeDocument/2006/relationships/notesMaster" Target="/ppt/notesMasters/notesMaster1.xml" Id="R1f574660def8402b"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30ff51f4966b4a9e" /><Relationship Type="http://schemas.openxmlformats.org/officeDocument/2006/relationships/notesMaster" Target="/ppt/notesMasters/notesMaster1.xml" Id="Rd27720d0a5344f8e"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c7e8926f4a144d23" /><Relationship Type="http://schemas.openxmlformats.org/officeDocument/2006/relationships/notesMaster" Target="/ppt/notesMasters/notesMaster1.xml" Id="Rbc6f35cae42f4d5e"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9319c001815e40e1" /><Relationship Type="http://schemas.openxmlformats.org/officeDocument/2006/relationships/notesMaster" Target="/ppt/notesMasters/notesMaster1.xml" Id="Rc8aa6c72a28f4e70"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57a96fe73a2d4504" /><Relationship Type="http://schemas.openxmlformats.org/officeDocument/2006/relationships/notesMaster" Target="/ppt/notesMasters/notesMaster1.xml" Id="R80f56ed513964e27"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43b231b8ca5e48e5" /><Relationship Type="http://schemas.openxmlformats.org/officeDocument/2006/relationships/notesMaster" Target="/ppt/notesMasters/notesMaster1.xml" Id="R2aa20a5a6aa74666"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42d8c7c5818a4eba" /><Relationship Type="http://schemas.openxmlformats.org/officeDocument/2006/relationships/notesMaster" Target="/ppt/notesMasters/notesMaster1.xml" Id="R925ebe98e12e439f"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ddc89a481a244eac" /><Relationship Type="http://schemas.openxmlformats.org/officeDocument/2006/relationships/notesMaster" Target="/ppt/notesMasters/notesMaster1.xml" Id="Rf627543165f141bf"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1408b964d78b468e" /><Relationship Type="http://schemas.openxmlformats.org/officeDocument/2006/relationships/notesMaster" Target="/ppt/notesMasters/notesMaster1.xml" Id="R509a7a037c1e4193"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6d36cba559a94155" /><Relationship Type="http://schemas.openxmlformats.org/officeDocument/2006/relationships/notesMaster" Target="/ppt/notesMasters/notesMaster1.xml" Id="Rfaeb6b89196749b5"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83f7b1bb8fa34a9d" /><Relationship Type="http://schemas.openxmlformats.org/officeDocument/2006/relationships/notesMaster" Target="/ppt/notesMasters/notesMaster1.xml" Id="R477d0a97c30c4487"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973392da36104e10" /><Relationship Type="http://schemas.openxmlformats.org/officeDocument/2006/relationships/notesMaster" Target="/ppt/notesMasters/notesMaster1.xml" Id="Raf866ba8d6004147"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5b0472addbf74cc0" /><Relationship Type="http://schemas.openxmlformats.org/officeDocument/2006/relationships/notesMaster" Target="/ppt/notesMasters/notesMaster1.xml" Id="Rd22c7df84b6241a4"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c581a32d0a0d4cc4" /><Relationship Type="http://schemas.openxmlformats.org/officeDocument/2006/relationships/notesMaster" Target="/ppt/notesMasters/notesMaster1.xml" Id="R68bab824a4f24907"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294660cab47349cb" /><Relationship Type="http://schemas.openxmlformats.org/officeDocument/2006/relationships/notesMaster" Target="/ppt/notesMasters/notesMaster1.xml" Id="Rc35cf2baf2014497"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6f5ffb92bc854f1d" /><Relationship Type="http://schemas.openxmlformats.org/officeDocument/2006/relationships/notesMaster" Target="/ppt/notesMasters/notesMaster1.xml" Id="Reb59a40266154fb8"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4f15ba9c8f1942e2" /><Relationship Type="http://schemas.openxmlformats.org/officeDocument/2006/relationships/notesMaster" Target="/ppt/notesMasters/notesMaster1.xml" Id="R0d2afd53ea7c4aca"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4677592b4c1643bc" /><Relationship Type="http://schemas.openxmlformats.org/officeDocument/2006/relationships/notesMaster" Target="/ppt/notesMasters/notesMaster1.xml" Id="Rdfab82fa30724c64"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9a60b06b7dd44fae" /><Relationship Type="http://schemas.openxmlformats.org/officeDocument/2006/relationships/notesMaster" Target="/ppt/notesMasters/notesMaster1.xml" Id="R4cd7da38dc4d4505"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e6bc9dc373d5477f" /><Relationship Type="http://schemas.openxmlformats.org/officeDocument/2006/relationships/notesMaster" Target="/ppt/notesMasters/notesMaster1.xml" Id="R73519c8499be46e9"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d08f5f54eec948ca" /><Relationship Type="http://schemas.openxmlformats.org/officeDocument/2006/relationships/notesMaster" Target="/ppt/notesMasters/notesMaster1.xml" Id="Reab0effc95e349f4"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cb8cf548d6ee48c8" /><Relationship Type="http://schemas.openxmlformats.org/officeDocument/2006/relationships/notesMaster" Target="/ppt/notesMasters/notesMaster1.xml" Id="R170f545c604643c6"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d1ef486a0a194334" /><Relationship Type="http://schemas.openxmlformats.org/officeDocument/2006/relationships/notesMaster" Target="/ppt/notesMasters/notesMaster1.xml" Id="R7d5a9d48e8bd489f"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ac9107b4b4ff4544" /><Relationship Type="http://schemas.openxmlformats.org/officeDocument/2006/relationships/notesMaster" Target="/ppt/notesMasters/notesMaster1.xml" Id="R1bf45a1bf9ce4410"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f26109370714474e" /><Relationship Type="http://schemas.openxmlformats.org/officeDocument/2006/relationships/notesMaster" Target="/ppt/notesMasters/notesMaster1.xml" Id="Rb081352553114793"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be2b23377d1a4045" /><Relationship Type="http://schemas.openxmlformats.org/officeDocument/2006/relationships/notesMaster" Target="/ppt/notesMasters/notesMaster1.xml" Id="R80123f832bc04951"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662fbc171ecd4319" /><Relationship Type="http://schemas.openxmlformats.org/officeDocument/2006/relationships/notesMaster" Target="/ppt/notesMasters/notesMaster1.xml" Id="R3f21e65ad9ce4363"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cf598a7f0465428e" /><Relationship Type="http://schemas.openxmlformats.org/officeDocument/2006/relationships/notesMaster" Target="/ppt/notesMasters/notesMaster1.xml" Id="R884eabb3b287454d"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50ab3862dcbc4abc" /><Relationship Type="http://schemas.openxmlformats.org/officeDocument/2006/relationships/notesMaster" Target="/ppt/notesMasters/notesMaster1.xml" Id="R087a12d72368405d"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df3196d9eabb48cb" /><Relationship Type="http://schemas.openxmlformats.org/officeDocument/2006/relationships/notesMaster" Target="/ppt/notesMasters/notesMaster1.xml" Id="Rbc964675145e4bf0"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a93c8a4df5dc40fd" /><Relationship Type="http://schemas.openxmlformats.org/officeDocument/2006/relationships/notesMaster" Target="/ppt/notesMasters/notesMaster1.xml" Id="R895fd14db7454fe8"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d02dd045fb5f4939" /><Relationship Type="http://schemas.openxmlformats.org/officeDocument/2006/relationships/notesMaster" Target="/ppt/notesMasters/notesMaster1.xml" Id="Reb43a18ebd204ba8"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e63db00b110748c5" /><Relationship Type="http://schemas.openxmlformats.org/officeDocument/2006/relationships/notesMaster" Target="/ppt/notesMasters/notesMaster1.xml" Id="Rd5dc8cddfc5f4310"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c5630a24e7e9493b" /><Relationship Type="http://schemas.openxmlformats.org/officeDocument/2006/relationships/notesMaster" Target="/ppt/notesMasters/notesMaster1.xml" Id="R2cc3e31920f14932"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11918d2db1004615" /><Relationship Type="http://schemas.openxmlformats.org/officeDocument/2006/relationships/notesMaster" Target="/ppt/notesMasters/notesMaster1.xml" Id="R4cc6fdb3ef6c4a47"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c54d8f003f23415f" /><Relationship Type="http://schemas.openxmlformats.org/officeDocument/2006/relationships/notesMaster" Target="/ppt/notesMasters/notesMaster1.xml" Id="Rc2748cb495594875"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55edcfa7617c4244" /><Relationship Type="http://schemas.openxmlformats.org/officeDocument/2006/relationships/notesMaster" Target="/ppt/notesMasters/notesMaster1.xml" Id="R748186547d4a4176"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687c9af25d4940a2" /><Relationship Type="http://schemas.openxmlformats.org/officeDocument/2006/relationships/notesMaster" Target="/ppt/notesMasters/notesMaster1.xml" Id="R0f3562aa6e604421"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1140e7b37e85415a" /><Relationship Type="http://schemas.openxmlformats.org/officeDocument/2006/relationships/notesMaster" Target="/ppt/notesMasters/notesMaster1.xml" Id="R14b5569deae64fd9"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6a370c065cbc4c10" /><Relationship Type="http://schemas.openxmlformats.org/officeDocument/2006/relationships/notesMaster" Target="/ppt/notesMasters/notesMaster1.xml" Id="Ra7f3e83040aa4cd3"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65c7afbfb4e24318" /><Relationship Type="http://schemas.openxmlformats.org/officeDocument/2006/relationships/notesMaster" Target="/ppt/notesMasters/notesMaster1.xml" Id="Rcf2007d68f794c0a"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58b682498c574216" /><Relationship Type="http://schemas.openxmlformats.org/officeDocument/2006/relationships/notesMaster" Target="/ppt/notesMasters/notesMaster1.xml" Id="R6edd3ef3b5254401"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85ce90fa81e744eb" /><Relationship Type="http://schemas.openxmlformats.org/officeDocument/2006/relationships/notesMaster" Target="/ppt/notesMasters/notesMaster1.xml" Id="R96c401d24ea0465f"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05425f02eb1f487f" /><Relationship Type="http://schemas.openxmlformats.org/officeDocument/2006/relationships/notesMaster" Target="/ppt/notesMasters/notesMaster1.xml" Id="Rc3150c937d26413f"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64b08e4be7984ce6" /><Relationship Type="http://schemas.openxmlformats.org/officeDocument/2006/relationships/notesMaster" Target="/ppt/notesMasters/notesMaster1.xml" Id="R3fbc9e9d825243bf"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144983a301ac4694" /><Relationship Type="http://schemas.openxmlformats.org/officeDocument/2006/relationships/notesMaster" Target="/ppt/notesMasters/notesMaster1.xml" Id="R9913068bba924fc5"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b9643a14cc4f4636" /><Relationship Type="http://schemas.openxmlformats.org/officeDocument/2006/relationships/notesMaster" Target="/ppt/notesMasters/notesMaster1.xml" Id="R4c86a46276f84a74"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9bde36e6560d4cc4" /><Relationship Type="http://schemas.openxmlformats.org/officeDocument/2006/relationships/notesMaster" Target="/ppt/notesMasters/notesMaster1.xml" Id="Rce43c061ab1d43a4"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e092779bea5347dc" /><Relationship Type="http://schemas.openxmlformats.org/officeDocument/2006/relationships/notesMaster" Target="/ppt/notesMasters/notesMaster1.xml" Id="Rc5762fafa73741d7" /></Relationships>
</file>

<file path=ppt/notesSlides/_rels/notesSlide98.xml.rels>&#65279;<?xml version="1.0" encoding="utf-8"?><Relationships xmlns="http://schemas.openxmlformats.org/package/2006/relationships"><Relationship Type="http://schemas.openxmlformats.org/officeDocument/2006/relationships/slide" Target="/ppt/slides/slide98.xml" Id="R2760845954ba4769" /><Relationship Type="http://schemas.openxmlformats.org/officeDocument/2006/relationships/notesMaster" Target="/ppt/notesMasters/notesMaster1.xml" Id="R8a2be64ba75547ee" /></Relationships>
</file>

<file path=ppt/notesSlides/_rels/notesSlide99.xml.rels>&#65279;<?xml version="1.0" encoding="utf-8"?><Relationships xmlns="http://schemas.openxmlformats.org/package/2006/relationships"><Relationship Type="http://schemas.openxmlformats.org/officeDocument/2006/relationships/slide" Target="/ppt/slides/slide99.xml" Id="Rd5cd45de34fe4074" /><Relationship Type="http://schemas.openxmlformats.org/officeDocument/2006/relationships/notesMaster" Target="/ppt/notesMasters/notesMaster1.xml" Id="R7e9f5ad70ff84707" /></Relationships>
</file>

<file path=ppt/notesSlides/_rels/notesSlide100.xml.rels>&#65279;<?xml version="1.0" encoding="utf-8"?><Relationships xmlns="http://schemas.openxmlformats.org/package/2006/relationships"><Relationship Type="http://schemas.openxmlformats.org/officeDocument/2006/relationships/slide" Target="/ppt/slides/slide100.xml" Id="Rc4c00705e29e4dc3" /><Relationship Type="http://schemas.openxmlformats.org/officeDocument/2006/relationships/notesMaster" Target="/ppt/notesMasters/notesMaster1.xml" Id="Rfc7cb15a12c949f7" /></Relationships>
</file>

<file path=ppt/notesSlides/_rels/notesSlide101.xml.rels>&#65279;<?xml version="1.0" encoding="utf-8"?><Relationships xmlns="http://schemas.openxmlformats.org/package/2006/relationships"><Relationship Type="http://schemas.openxmlformats.org/officeDocument/2006/relationships/slide" Target="/ppt/slides/slide101.xml" Id="Ra93535270fa04d9f" /><Relationship Type="http://schemas.openxmlformats.org/officeDocument/2006/relationships/notesMaster" Target="/ppt/notesMasters/notesMaster1.xml" Id="R9bee27e8d3c64b58" /></Relationships>
</file>

<file path=ppt/notesSlides/_rels/notesSlide102.xml.rels>&#65279;<?xml version="1.0" encoding="utf-8"?><Relationships xmlns="http://schemas.openxmlformats.org/package/2006/relationships"><Relationship Type="http://schemas.openxmlformats.org/officeDocument/2006/relationships/slide" Target="/ppt/slides/slide102.xml" Id="R318e557947d44055" /><Relationship Type="http://schemas.openxmlformats.org/officeDocument/2006/relationships/notesMaster" Target="/ppt/notesMasters/notesMaster1.xml" Id="R82a017be8f8f4850" /></Relationships>
</file>

<file path=ppt/notesSlides/_rels/notesSlide103.xml.rels>&#65279;<?xml version="1.0" encoding="utf-8"?><Relationships xmlns="http://schemas.openxmlformats.org/package/2006/relationships"><Relationship Type="http://schemas.openxmlformats.org/officeDocument/2006/relationships/slide" Target="/ppt/slides/slide103.xml" Id="R80f7164d94444401" /><Relationship Type="http://schemas.openxmlformats.org/officeDocument/2006/relationships/notesMaster" Target="/ppt/notesMasters/notesMaster1.xml" Id="Rf3d132bed8cf41f2" /></Relationships>
</file>

<file path=ppt/notesSlides/_rels/notesSlide104.xml.rels>&#65279;<?xml version="1.0" encoding="utf-8"?><Relationships xmlns="http://schemas.openxmlformats.org/package/2006/relationships"><Relationship Type="http://schemas.openxmlformats.org/officeDocument/2006/relationships/slide" Target="/ppt/slides/slide104.xml" Id="R5dee2db8b3f24f19" /><Relationship Type="http://schemas.openxmlformats.org/officeDocument/2006/relationships/notesMaster" Target="/ppt/notesMasters/notesMaster1.xml" Id="R36c5389dd1024249" /></Relationships>
</file>

<file path=ppt/notesSlides/_rels/notesSlide105.xml.rels>&#65279;<?xml version="1.0" encoding="utf-8"?><Relationships xmlns="http://schemas.openxmlformats.org/package/2006/relationships"><Relationship Type="http://schemas.openxmlformats.org/officeDocument/2006/relationships/slide" Target="/ppt/slides/slide105.xml" Id="Raf03aab3470d4466" /><Relationship Type="http://schemas.openxmlformats.org/officeDocument/2006/relationships/notesMaster" Target="/ppt/notesMasters/notesMaster1.xml" Id="R21042fcf601a467a" /></Relationships>
</file>

<file path=ppt/notesSlides/_rels/notesSlide106.xml.rels>&#65279;<?xml version="1.0" encoding="utf-8"?><Relationships xmlns="http://schemas.openxmlformats.org/package/2006/relationships"><Relationship Type="http://schemas.openxmlformats.org/officeDocument/2006/relationships/slide" Target="/ppt/slides/slide106.xml" Id="R53fd03da7c884cdb" /><Relationship Type="http://schemas.openxmlformats.org/officeDocument/2006/relationships/notesMaster" Target="/ppt/notesMasters/notesMaster1.xml" Id="Rd9e65f2445d5454f" /></Relationships>
</file>

<file path=ppt/notesSlides/_rels/notesSlide107.xml.rels>&#65279;<?xml version="1.0" encoding="utf-8"?><Relationships xmlns="http://schemas.openxmlformats.org/package/2006/relationships"><Relationship Type="http://schemas.openxmlformats.org/officeDocument/2006/relationships/slide" Target="/ppt/slides/slide107.xml" Id="Rf1dbee92140e4df1" /><Relationship Type="http://schemas.openxmlformats.org/officeDocument/2006/relationships/notesMaster" Target="/ppt/notesMasters/notesMaster1.xml" Id="Ra734841d79994d78" /></Relationships>
</file>

<file path=ppt/notesSlides/_rels/notesSlide108.xml.rels>&#65279;<?xml version="1.0" encoding="utf-8"?><Relationships xmlns="http://schemas.openxmlformats.org/package/2006/relationships"><Relationship Type="http://schemas.openxmlformats.org/officeDocument/2006/relationships/slide" Target="/ppt/slides/slide108.xml" Id="R5bf133c8946e4a1a" /><Relationship Type="http://schemas.openxmlformats.org/officeDocument/2006/relationships/notesMaster" Target="/ppt/notesMasters/notesMaster1.xml" Id="R689757d9fd6342bd" /></Relationships>
</file>

<file path=ppt/notesSlides/_rels/notesSlide109.xml.rels>&#65279;<?xml version="1.0" encoding="utf-8"?><Relationships xmlns="http://schemas.openxmlformats.org/package/2006/relationships"><Relationship Type="http://schemas.openxmlformats.org/officeDocument/2006/relationships/slide" Target="/ppt/slides/slide109.xml" Id="R8373d647b9f84a1e" /><Relationship Type="http://schemas.openxmlformats.org/officeDocument/2006/relationships/notesMaster" Target="/ppt/notesMasters/notesMaster1.xml" Id="R2afd915342ab46a2" /></Relationships>
</file>

<file path=ppt/notesSlides/_rels/notesSlide110.xml.rels>&#65279;<?xml version="1.0" encoding="utf-8"?><Relationships xmlns="http://schemas.openxmlformats.org/package/2006/relationships"><Relationship Type="http://schemas.openxmlformats.org/officeDocument/2006/relationships/slide" Target="/ppt/slides/slide110.xml" Id="R4bad15a44b3744ab" /><Relationship Type="http://schemas.openxmlformats.org/officeDocument/2006/relationships/notesMaster" Target="/ppt/notesMasters/notesMaster1.xml" Id="Rffcf78de64354f48" /></Relationships>
</file>

<file path=ppt/notesSlides/_rels/notesSlide111.xml.rels>&#65279;<?xml version="1.0" encoding="utf-8"?><Relationships xmlns="http://schemas.openxmlformats.org/package/2006/relationships"><Relationship Type="http://schemas.openxmlformats.org/officeDocument/2006/relationships/slide" Target="/ppt/slides/slide111.xml" Id="R93d41475c0bd44d3" /><Relationship Type="http://schemas.openxmlformats.org/officeDocument/2006/relationships/notesMaster" Target="/ppt/notesMasters/notesMaster1.xml" Id="Rd0c11b8813ef4442" /></Relationships>
</file>

<file path=ppt/notesSlides/_rels/notesSlide112.xml.rels>&#65279;<?xml version="1.0" encoding="utf-8"?><Relationships xmlns="http://schemas.openxmlformats.org/package/2006/relationships"><Relationship Type="http://schemas.openxmlformats.org/officeDocument/2006/relationships/slide" Target="/ppt/slides/slide112.xml" Id="R6bcf6b961f144954" /><Relationship Type="http://schemas.openxmlformats.org/officeDocument/2006/relationships/notesMaster" Target="/ppt/notesMasters/notesMaster1.xml" Id="Rc73a44340a734695" /></Relationships>
</file>

<file path=ppt/notesSlides/_rels/notesSlide113.xml.rels>&#65279;<?xml version="1.0" encoding="utf-8"?><Relationships xmlns="http://schemas.openxmlformats.org/package/2006/relationships"><Relationship Type="http://schemas.openxmlformats.org/officeDocument/2006/relationships/slide" Target="/ppt/slides/slide113.xml" Id="Rc4cf057fde784f56" /><Relationship Type="http://schemas.openxmlformats.org/officeDocument/2006/relationships/notesMaster" Target="/ppt/notesMasters/notesMaster1.xml" Id="R58e8e11567ec4708" /></Relationships>
</file>

<file path=ppt/notesSlides/_rels/notesSlide114.xml.rels>&#65279;<?xml version="1.0" encoding="utf-8"?><Relationships xmlns="http://schemas.openxmlformats.org/package/2006/relationships"><Relationship Type="http://schemas.openxmlformats.org/officeDocument/2006/relationships/slide" Target="/ppt/slides/slide114.xml" Id="Rddabbf260bd3495d" /><Relationship Type="http://schemas.openxmlformats.org/officeDocument/2006/relationships/notesMaster" Target="/ppt/notesMasters/notesMaster1.xml" Id="R4ecd4709ae884915" /></Relationships>
</file>

<file path=ppt/notesSlides/_rels/notesSlide115.xml.rels>&#65279;<?xml version="1.0" encoding="utf-8"?><Relationships xmlns="http://schemas.openxmlformats.org/package/2006/relationships"><Relationship Type="http://schemas.openxmlformats.org/officeDocument/2006/relationships/slide" Target="/ppt/slides/slide115.xml" Id="Rbcbfaaf6abda40c1" /><Relationship Type="http://schemas.openxmlformats.org/officeDocument/2006/relationships/notesMaster" Target="/ppt/notesMasters/notesMaster1.xml" Id="Rad41d3afabfb48af" /></Relationships>
</file>

<file path=ppt/notesSlides/_rels/notesSlide116.xml.rels>&#65279;<?xml version="1.0" encoding="utf-8"?><Relationships xmlns="http://schemas.openxmlformats.org/package/2006/relationships"><Relationship Type="http://schemas.openxmlformats.org/officeDocument/2006/relationships/slide" Target="/ppt/slides/slide116.xml" Id="R5411a343c83b432a" /><Relationship Type="http://schemas.openxmlformats.org/officeDocument/2006/relationships/notesMaster" Target="/ppt/notesMasters/notesMaster1.xml" Id="R0ff0ea3bcd594cb2" /></Relationships>
</file>

<file path=ppt/notesSlides/_rels/notesSlide117.xml.rels>&#65279;<?xml version="1.0" encoding="utf-8"?><Relationships xmlns="http://schemas.openxmlformats.org/package/2006/relationships"><Relationship Type="http://schemas.openxmlformats.org/officeDocument/2006/relationships/slide" Target="/ppt/slides/slide117.xml" Id="Rfe105e52204f44f5" /><Relationship Type="http://schemas.openxmlformats.org/officeDocument/2006/relationships/notesMaster" Target="/ppt/notesMasters/notesMaster1.xml" Id="Rd4b30bf9ceeb4eb4" /></Relationships>
</file>

<file path=ppt/notesSlides/_rels/notesSlide118.xml.rels>&#65279;<?xml version="1.0" encoding="utf-8"?><Relationships xmlns="http://schemas.openxmlformats.org/package/2006/relationships"><Relationship Type="http://schemas.openxmlformats.org/officeDocument/2006/relationships/slide" Target="/ppt/slides/slide118.xml" Id="Red0a2edc5f9e4fb3" /><Relationship Type="http://schemas.openxmlformats.org/officeDocument/2006/relationships/notesMaster" Target="/ppt/notesMasters/notesMaster1.xml" Id="Rb4253109a98d4ed9" /></Relationships>
</file>

<file path=ppt/notesSlides/_rels/notesSlide119.xml.rels>&#65279;<?xml version="1.0" encoding="utf-8"?><Relationships xmlns="http://schemas.openxmlformats.org/package/2006/relationships"><Relationship Type="http://schemas.openxmlformats.org/officeDocument/2006/relationships/slide" Target="/ppt/slides/slide119.xml" Id="R92b48d476f1646c0" /><Relationship Type="http://schemas.openxmlformats.org/officeDocument/2006/relationships/notesMaster" Target="/ppt/notesMasters/notesMaster1.xml" Id="R82b409a40b9748eb" /></Relationships>
</file>

<file path=ppt/notesSlides/_rels/notesSlide120.xml.rels>&#65279;<?xml version="1.0" encoding="utf-8"?><Relationships xmlns="http://schemas.openxmlformats.org/package/2006/relationships"><Relationship Type="http://schemas.openxmlformats.org/officeDocument/2006/relationships/slide" Target="/ppt/slides/slide120.xml" Id="R2774b585022b4dcd" /><Relationship Type="http://schemas.openxmlformats.org/officeDocument/2006/relationships/notesMaster" Target="/ppt/notesMasters/notesMaster1.xml" Id="Rba836618b4624643" /></Relationships>
</file>

<file path=ppt/notesSlides/_rels/notesSlide121.xml.rels>&#65279;<?xml version="1.0" encoding="utf-8"?><Relationships xmlns="http://schemas.openxmlformats.org/package/2006/relationships"><Relationship Type="http://schemas.openxmlformats.org/officeDocument/2006/relationships/slide" Target="/ppt/slides/slide121.xml" Id="R569a059600054219" /><Relationship Type="http://schemas.openxmlformats.org/officeDocument/2006/relationships/notesMaster" Target="/ppt/notesMasters/notesMaster1.xml" Id="R124b494790e54be1" /></Relationships>
</file>

<file path=ppt/notesSlides/_rels/notesSlide122.xml.rels>&#65279;<?xml version="1.0" encoding="utf-8"?><Relationships xmlns="http://schemas.openxmlformats.org/package/2006/relationships"><Relationship Type="http://schemas.openxmlformats.org/officeDocument/2006/relationships/slide" Target="/ppt/slides/slide122.xml" Id="Rb0fb451d1a194fb2" /><Relationship Type="http://schemas.openxmlformats.org/officeDocument/2006/relationships/notesMaster" Target="/ppt/notesMasters/notesMaster1.xml" Id="R5b3adae5546343a2" /></Relationships>
</file>

<file path=ppt/notesSlides/_rels/notesSlide123.xml.rels>&#65279;<?xml version="1.0" encoding="utf-8"?><Relationships xmlns="http://schemas.openxmlformats.org/package/2006/relationships"><Relationship Type="http://schemas.openxmlformats.org/officeDocument/2006/relationships/slide" Target="/ppt/slides/slide123.xml" Id="R71d10886cbe94290" /><Relationship Type="http://schemas.openxmlformats.org/officeDocument/2006/relationships/notesMaster" Target="/ppt/notesMasters/notesMaster1.xml" Id="R45ee8beac65d492f" /></Relationships>
</file>

<file path=ppt/notesSlides/_rels/notesSlide124.xml.rels>&#65279;<?xml version="1.0" encoding="utf-8"?><Relationships xmlns="http://schemas.openxmlformats.org/package/2006/relationships"><Relationship Type="http://schemas.openxmlformats.org/officeDocument/2006/relationships/slide" Target="/ppt/slides/slide124.xml" Id="R47dc1797202946d2" /><Relationship Type="http://schemas.openxmlformats.org/officeDocument/2006/relationships/notesMaster" Target="/ppt/notesMasters/notesMaster1.xml" Id="Rb47bc32bac5245c0" /></Relationships>
</file>

<file path=ppt/notesSlides/_rels/notesSlide125.xml.rels>&#65279;<?xml version="1.0" encoding="utf-8"?><Relationships xmlns="http://schemas.openxmlformats.org/package/2006/relationships"><Relationship Type="http://schemas.openxmlformats.org/officeDocument/2006/relationships/slide" Target="/ppt/slides/slide125.xml" Id="R63cf670ae1b841dc" /><Relationship Type="http://schemas.openxmlformats.org/officeDocument/2006/relationships/notesMaster" Target="/ppt/notesMasters/notesMaster1.xml" Id="Rc9769669b2ca4f84" /></Relationships>
</file>

<file path=ppt/notesSlides/_rels/notesSlide126.xml.rels>&#65279;<?xml version="1.0" encoding="utf-8"?><Relationships xmlns="http://schemas.openxmlformats.org/package/2006/relationships"><Relationship Type="http://schemas.openxmlformats.org/officeDocument/2006/relationships/slide" Target="/ppt/slides/slide126.xml" Id="Re3be4750848f451c" /><Relationship Type="http://schemas.openxmlformats.org/officeDocument/2006/relationships/notesMaster" Target="/ppt/notesMasters/notesMaster1.xml" Id="R62e54a23383345b7" /></Relationships>
</file>

<file path=ppt/notesSlides/_rels/notesSlide127.xml.rels>&#65279;<?xml version="1.0" encoding="utf-8"?><Relationships xmlns="http://schemas.openxmlformats.org/package/2006/relationships"><Relationship Type="http://schemas.openxmlformats.org/officeDocument/2006/relationships/slide" Target="/ppt/slides/slide127.xml" Id="Rc3173ce313c342bf" /><Relationship Type="http://schemas.openxmlformats.org/officeDocument/2006/relationships/notesMaster" Target="/ppt/notesMasters/notesMaster1.xml" Id="R8028186eeda7477f" /></Relationships>
</file>

<file path=ppt/notesSlides/_rels/notesSlide128.xml.rels>&#65279;<?xml version="1.0" encoding="utf-8"?><Relationships xmlns="http://schemas.openxmlformats.org/package/2006/relationships"><Relationship Type="http://schemas.openxmlformats.org/officeDocument/2006/relationships/slide" Target="/ppt/slides/slide128.xml" Id="R43e563df07aa4529" /><Relationship Type="http://schemas.openxmlformats.org/officeDocument/2006/relationships/notesMaster" Target="/ppt/notesMasters/notesMaster1.xml" Id="R4f514c0bf8ab488a" /></Relationships>
</file>

<file path=ppt/notesSlides/_rels/notesSlide129.xml.rels>&#65279;<?xml version="1.0" encoding="utf-8"?><Relationships xmlns="http://schemas.openxmlformats.org/package/2006/relationships"><Relationship Type="http://schemas.openxmlformats.org/officeDocument/2006/relationships/slide" Target="/ppt/slides/slide129.xml" Id="R0e4422ff23314523" /><Relationship Type="http://schemas.openxmlformats.org/officeDocument/2006/relationships/notesMaster" Target="/ppt/notesMasters/notesMaster1.xml" Id="Rc1be317092f14a75" /></Relationships>
</file>

<file path=ppt/notesSlides/_rels/notesSlide130.xml.rels>&#65279;<?xml version="1.0" encoding="utf-8"?><Relationships xmlns="http://schemas.openxmlformats.org/package/2006/relationships"><Relationship Type="http://schemas.openxmlformats.org/officeDocument/2006/relationships/slide" Target="/ppt/slides/slide130.xml" Id="Ra2c4eac336804b36" /><Relationship Type="http://schemas.openxmlformats.org/officeDocument/2006/relationships/notesMaster" Target="/ppt/notesMasters/notesMaster1.xml" Id="Rc9a9df199f0b4269" /></Relationships>
</file>

<file path=ppt/notesSlides/_rels/notesSlide131.xml.rels>&#65279;<?xml version="1.0" encoding="utf-8"?><Relationships xmlns="http://schemas.openxmlformats.org/package/2006/relationships"><Relationship Type="http://schemas.openxmlformats.org/officeDocument/2006/relationships/slide" Target="/ppt/slides/slide131.xml" Id="R9f874a08803c473a" /><Relationship Type="http://schemas.openxmlformats.org/officeDocument/2006/relationships/notesMaster" Target="/ppt/notesMasters/notesMaster1.xml" Id="R70d46a3e748d40bd" /></Relationships>
</file>

<file path=ppt/notesSlides/_rels/notesSlide132.xml.rels>&#65279;<?xml version="1.0" encoding="utf-8"?><Relationships xmlns="http://schemas.openxmlformats.org/package/2006/relationships"><Relationship Type="http://schemas.openxmlformats.org/officeDocument/2006/relationships/slide" Target="/ppt/slides/slide132.xml" Id="R32c5fb0ed8f94ec3" /><Relationship Type="http://schemas.openxmlformats.org/officeDocument/2006/relationships/notesMaster" Target="/ppt/notesMasters/notesMaster1.xml" Id="Raee41ff2c3094a12" /></Relationships>
</file>

<file path=ppt/notesSlides/_rels/notesSlide133.xml.rels>&#65279;<?xml version="1.0" encoding="utf-8"?><Relationships xmlns="http://schemas.openxmlformats.org/package/2006/relationships"><Relationship Type="http://schemas.openxmlformats.org/officeDocument/2006/relationships/slide" Target="/ppt/slides/slide133.xml" Id="R6ad9c8422fef4618" /><Relationship Type="http://schemas.openxmlformats.org/officeDocument/2006/relationships/notesMaster" Target="/ppt/notesMasters/notesMaster1.xml" Id="R437fba10bdda4626" /></Relationships>
</file>

<file path=ppt/notesSlides/_rels/notesSlide134.xml.rels>&#65279;<?xml version="1.0" encoding="utf-8"?><Relationships xmlns="http://schemas.openxmlformats.org/package/2006/relationships"><Relationship Type="http://schemas.openxmlformats.org/officeDocument/2006/relationships/slide" Target="/ppt/slides/slide134.xml" Id="Rb4b706211dfd4402" /><Relationship Type="http://schemas.openxmlformats.org/officeDocument/2006/relationships/notesMaster" Target="/ppt/notesMasters/notesMaster1.xml" Id="Rfe7ae385e6414cec" /></Relationships>
</file>

<file path=ppt/notesSlides/_rels/notesSlide135.xml.rels>&#65279;<?xml version="1.0" encoding="utf-8"?><Relationships xmlns="http://schemas.openxmlformats.org/package/2006/relationships"><Relationship Type="http://schemas.openxmlformats.org/officeDocument/2006/relationships/slide" Target="/ppt/slides/slide135.xml" Id="Rf0af31b0e4354403" /><Relationship Type="http://schemas.openxmlformats.org/officeDocument/2006/relationships/notesMaster" Target="/ppt/notesMasters/notesMaster1.xml" Id="R0249b78302d543a3" /></Relationships>
</file>

<file path=ppt/notesSlides/_rels/notesSlide136.xml.rels>&#65279;<?xml version="1.0" encoding="utf-8"?><Relationships xmlns="http://schemas.openxmlformats.org/package/2006/relationships"><Relationship Type="http://schemas.openxmlformats.org/officeDocument/2006/relationships/slide" Target="/ppt/slides/slide136.xml" Id="R86dd6813d1c84ca9" /><Relationship Type="http://schemas.openxmlformats.org/officeDocument/2006/relationships/notesMaster" Target="/ppt/notesMasters/notesMaster1.xml" Id="R39f413db6fba4c90" /></Relationships>
</file>

<file path=ppt/notesSlides/_rels/notesSlide137.xml.rels>&#65279;<?xml version="1.0" encoding="utf-8"?><Relationships xmlns="http://schemas.openxmlformats.org/package/2006/relationships"><Relationship Type="http://schemas.openxmlformats.org/officeDocument/2006/relationships/slide" Target="/ppt/slides/slide137.xml" Id="R038ad60690784ca7" /><Relationship Type="http://schemas.openxmlformats.org/officeDocument/2006/relationships/notesMaster" Target="/ppt/notesMasters/notesMaster1.xml" Id="R395da30504d64761" /></Relationships>
</file>

<file path=ppt/notesSlides/_rels/notesSlide138.xml.rels>&#65279;<?xml version="1.0" encoding="utf-8"?><Relationships xmlns="http://schemas.openxmlformats.org/package/2006/relationships"><Relationship Type="http://schemas.openxmlformats.org/officeDocument/2006/relationships/slide" Target="/ppt/slides/slide138.xml" Id="R629dd507a0994106" /><Relationship Type="http://schemas.openxmlformats.org/officeDocument/2006/relationships/notesMaster" Target="/ppt/notesMasters/notesMaster1.xml" Id="R295aaf7eeed642c7" /></Relationships>
</file>

<file path=ppt/notesSlides/_rels/notesSlide139.xml.rels>&#65279;<?xml version="1.0" encoding="utf-8"?><Relationships xmlns="http://schemas.openxmlformats.org/package/2006/relationships"><Relationship Type="http://schemas.openxmlformats.org/officeDocument/2006/relationships/slide" Target="/ppt/slides/slide139.xml" Id="R9e96303e424e4892" /><Relationship Type="http://schemas.openxmlformats.org/officeDocument/2006/relationships/notesMaster" Target="/ppt/notesMasters/notesMaster1.xml" Id="R806498ad33e64bdd" /></Relationships>
</file>

<file path=ppt/notesSlides/_rels/notesSlide140.xml.rels>&#65279;<?xml version="1.0" encoding="utf-8"?><Relationships xmlns="http://schemas.openxmlformats.org/package/2006/relationships"><Relationship Type="http://schemas.openxmlformats.org/officeDocument/2006/relationships/slide" Target="/ppt/slides/slide140.xml" Id="R5113daa243ff463f" /><Relationship Type="http://schemas.openxmlformats.org/officeDocument/2006/relationships/notesMaster" Target="/ppt/notesMasters/notesMaster1.xml" Id="R2a35971db6d54a13" /></Relationships>
</file>

<file path=ppt/notesSlides/_rels/notesSlide141.xml.rels>&#65279;<?xml version="1.0" encoding="utf-8"?><Relationships xmlns="http://schemas.openxmlformats.org/package/2006/relationships"><Relationship Type="http://schemas.openxmlformats.org/officeDocument/2006/relationships/slide" Target="/ppt/slides/slide141.xml" Id="R7b106002219f44dc" /><Relationship Type="http://schemas.openxmlformats.org/officeDocument/2006/relationships/notesMaster" Target="/ppt/notesMasters/notesMaster1.xml" Id="Reae032cc878c4252" /></Relationships>
</file>

<file path=ppt/notesSlides/_rels/notesSlide142.xml.rels>&#65279;<?xml version="1.0" encoding="utf-8"?><Relationships xmlns="http://schemas.openxmlformats.org/package/2006/relationships"><Relationship Type="http://schemas.openxmlformats.org/officeDocument/2006/relationships/slide" Target="/ppt/slides/slide142.xml" Id="R9505167584cb4bdb" /><Relationship Type="http://schemas.openxmlformats.org/officeDocument/2006/relationships/notesMaster" Target="/ppt/notesMasters/notesMaster1.xml" Id="R2f916d208d2a40e3" /></Relationships>
</file>

<file path=ppt/notesSlides/_rels/notesSlide143.xml.rels>&#65279;<?xml version="1.0" encoding="utf-8"?><Relationships xmlns="http://schemas.openxmlformats.org/package/2006/relationships"><Relationship Type="http://schemas.openxmlformats.org/officeDocument/2006/relationships/slide" Target="/ppt/slides/slide143.xml" Id="R1b25af013c6c47bd" /><Relationship Type="http://schemas.openxmlformats.org/officeDocument/2006/relationships/notesMaster" Target="/ppt/notesMasters/notesMaster1.xml" Id="R6f0636944dc04bc5" /></Relationships>
</file>

<file path=ppt/notesSlides/_rels/notesSlide144.xml.rels>&#65279;<?xml version="1.0" encoding="utf-8"?><Relationships xmlns="http://schemas.openxmlformats.org/package/2006/relationships"><Relationship Type="http://schemas.openxmlformats.org/officeDocument/2006/relationships/slide" Target="/ppt/slides/slide144.xml" Id="Rd4ee2eeebe854293" /><Relationship Type="http://schemas.openxmlformats.org/officeDocument/2006/relationships/notesMaster" Target="/ppt/notesMasters/notesMaster1.xml" Id="R01588744b7cd4851" /></Relationships>
</file>

<file path=ppt/notesSlides/_rels/notesSlide145.xml.rels>&#65279;<?xml version="1.0" encoding="utf-8"?><Relationships xmlns="http://schemas.openxmlformats.org/package/2006/relationships"><Relationship Type="http://schemas.openxmlformats.org/officeDocument/2006/relationships/slide" Target="/ppt/slides/slide145.xml" Id="Rb6e0b8ab62ad45a7" /><Relationship Type="http://schemas.openxmlformats.org/officeDocument/2006/relationships/notesMaster" Target="/ppt/notesMasters/notesMaster1.xml" Id="Re684620a3ab645d9" /></Relationships>
</file>

<file path=ppt/notesSlides/_rels/notesSlide146.xml.rels>&#65279;<?xml version="1.0" encoding="utf-8"?><Relationships xmlns="http://schemas.openxmlformats.org/package/2006/relationships"><Relationship Type="http://schemas.openxmlformats.org/officeDocument/2006/relationships/slide" Target="/ppt/slides/slide146.xml" Id="Rfce0271dc2ba41b4" /><Relationship Type="http://schemas.openxmlformats.org/officeDocument/2006/relationships/notesMaster" Target="/ppt/notesMasters/notesMaster1.xml" Id="R0596a409ebfd40f8" /></Relationships>
</file>

<file path=ppt/notesSlides/_rels/notesSlide147.xml.rels>&#65279;<?xml version="1.0" encoding="utf-8"?><Relationships xmlns="http://schemas.openxmlformats.org/package/2006/relationships"><Relationship Type="http://schemas.openxmlformats.org/officeDocument/2006/relationships/slide" Target="/ppt/slides/slide147.xml" Id="R9c9bd3f5eead4792" /><Relationship Type="http://schemas.openxmlformats.org/officeDocument/2006/relationships/notesMaster" Target="/ppt/notesMasters/notesMaster1.xml" Id="R9fd76c6c2ea54d34" /></Relationships>
</file>

<file path=ppt/notesSlides/_rels/notesSlide148.xml.rels>&#65279;<?xml version="1.0" encoding="utf-8"?><Relationships xmlns="http://schemas.openxmlformats.org/package/2006/relationships"><Relationship Type="http://schemas.openxmlformats.org/officeDocument/2006/relationships/slide" Target="/ppt/slides/slide148.xml" Id="R90254763253e4daa" /><Relationship Type="http://schemas.openxmlformats.org/officeDocument/2006/relationships/notesMaster" Target="/ppt/notesMasters/notesMaster1.xml" Id="R8bf9ecc7ba4a4d8f" /></Relationships>
</file>

<file path=ppt/notesSlides/_rels/notesSlide149.xml.rels>&#65279;<?xml version="1.0" encoding="utf-8"?><Relationships xmlns="http://schemas.openxmlformats.org/package/2006/relationships"><Relationship Type="http://schemas.openxmlformats.org/officeDocument/2006/relationships/slide" Target="/ppt/slides/slide149.xml" Id="R32a20b3b0d824116" /><Relationship Type="http://schemas.openxmlformats.org/officeDocument/2006/relationships/notesMaster" Target="/ppt/notesMasters/notesMaster1.xml" Id="R19e512164c8a40e0" /></Relationships>
</file>

<file path=ppt/notesSlides/_rels/notesSlide150.xml.rels>&#65279;<?xml version="1.0" encoding="utf-8"?><Relationships xmlns="http://schemas.openxmlformats.org/package/2006/relationships"><Relationship Type="http://schemas.openxmlformats.org/officeDocument/2006/relationships/slide" Target="/ppt/slides/slide150.xml" Id="R79a40c3ad1f84a5d" /><Relationship Type="http://schemas.openxmlformats.org/officeDocument/2006/relationships/notesMaster" Target="/ppt/notesMasters/notesMaster1.xml" Id="R9a810b154089472c" /></Relationships>
</file>

<file path=ppt/notesSlides/_rels/notesSlide151.xml.rels>&#65279;<?xml version="1.0" encoding="utf-8"?><Relationships xmlns="http://schemas.openxmlformats.org/package/2006/relationships"><Relationship Type="http://schemas.openxmlformats.org/officeDocument/2006/relationships/slide" Target="/ppt/slides/slide151.xml" Id="R644095b669aa4b1b" /><Relationship Type="http://schemas.openxmlformats.org/officeDocument/2006/relationships/notesMaster" Target="/ppt/notesMasters/notesMaster1.xml" Id="R071344420bd64379" /></Relationships>
</file>

<file path=ppt/notesSlides/_rels/notesSlide152.xml.rels>&#65279;<?xml version="1.0" encoding="utf-8"?><Relationships xmlns="http://schemas.openxmlformats.org/package/2006/relationships"><Relationship Type="http://schemas.openxmlformats.org/officeDocument/2006/relationships/slide" Target="/ppt/slides/slide152.xml" Id="R20101738e617466b" /><Relationship Type="http://schemas.openxmlformats.org/officeDocument/2006/relationships/notesMaster" Target="/ppt/notesMasters/notesMaster1.xml" Id="R80d210e160f54618" /></Relationships>
</file>

<file path=ppt/notesSlides/_rels/notesSlide153.xml.rels>&#65279;<?xml version="1.0" encoding="utf-8"?><Relationships xmlns="http://schemas.openxmlformats.org/package/2006/relationships"><Relationship Type="http://schemas.openxmlformats.org/officeDocument/2006/relationships/slide" Target="/ppt/slides/slide153.xml" Id="Rc1b49df995b64e74" /><Relationship Type="http://schemas.openxmlformats.org/officeDocument/2006/relationships/notesMaster" Target="/ppt/notesMasters/notesMaster1.xml" Id="R6842550d65cb4c06" /></Relationships>
</file>

<file path=ppt/notesSlides/_rels/notesSlide154.xml.rels>&#65279;<?xml version="1.0" encoding="utf-8"?><Relationships xmlns="http://schemas.openxmlformats.org/package/2006/relationships"><Relationship Type="http://schemas.openxmlformats.org/officeDocument/2006/relationships/slide" Target="/ppt/slides/slide154.xml" Id="Rc84565ba94a3445c" /><Relationship Type="http://schemas.openxmlformats.org/officeDocument/2006/relationships/notesMaster" Target="/ppt/notesMasters/notesMaster1.xml" Id="R4b6c1cd3ee5a4e32" /></Relationships>
</file>

<file path=ppt/notesSlides/_rels/notesSlide155.xml.rels>&#65279;<?xml version="1.0" encoding="utf-8"?><Relationships xmlns="http://schemas.openxmlformats.org/package/2006/relationships"><Relationship Type="http://schemas.openxmlformats.org/officeDocument/2006/relationships/slide" Target="/ppt/slides/slide155.xml" Id="Rf593022a718c41d7" /><Relationship Type="http://schemas.openxmlformats.org/officeDocument/2006/relationships/notesMaster" Target="/ppt/notesMasters/notesMaster1.xml" Id="Rc9c003930d504f88" /></Relationships>
</file>

<file path=ppt/notesSlides/_rels/notesSlide156.xml.rels>&#65279;<?xml version="1.0" encoding="utf-8"?><Relationships xmlns="http://schemas.openxmlformats.org/package/2006/relationships"><Relationship Type="http://schemas.openxmlformats.org/officeDocument/2006/relationships/slide" Target="/ppt/slides/slide156.xml" Id="R7a8bfdf43c3a4c94" /><Relationship Type="http://schemas.openxmlformats.org/officeDocument/2006/relationships/notesMaster" Target="/ppt/notesMasters/notesMaster1.xml" Id="Rc1e99be8614549d5" /></Relationships>
</file>

<file path=ppt/notesSlides/_rels/notesSlide157.xml.rels>&#65279;<?xml version="1.0" encoding="utf-8"?><Relationships xmlns="http://schemas.openxmlformats.org/package/2006/relationships"><Relationship Type="http://schemas.openxmlformats.org/officeDocument/2006/relationships/slide" Target="/ppt/slides/slide157.xml" Id="R6cb2d2386c364728" /><Relationship Type="http://schemas.openxmlformats.org/officeDocument/2006/relationships/notesMaster" Target="/ppt/notesMasters/notesMaster1.xml" Id="Rca9213b9e4d74618" /></Relationships>
</file>

<file path=ppt/notesSlides/_rels/notesSlide158.xml.rels>&#65279;<?xml version="1.0" encoding="utf-8"?><Relationships xmlns="http://schemas.openxmlformats.org/package/2006/relationships"><Relationship Type="http://schemas.openxmlformats.org/officeDocument/2006/relationships/slide" Target="/ppt/slides/slide158.xml" Id="R35b2c35acff346aa" /><Relationship Type="http://schemas.openxmlformats.org/officeDocument/2006/relationships/notesMaster" Target="/ppt/notesMasters/notesMaster1.xml" Id="R785023377b0e420e" /></Relationships>
</file>

<file path=ppt/notesSlides/_rels/notesSlide159.xml.rels>&#65279;<?xml version="1.0" encoding="utf-8"?><Relationships xmlns="http://schemas.openxmlformats.org/package/2006/relationships"><Relationship Type="http://schemas.openxmlformats.org/officeDocument/2006/relationships/slide" Target="/ppt/slides/slide159.xml" Id="R2357fd7b49574b1d" /><Relationship Type="http://schemas.openxmlformats.org/officeDocument/2006/relationships/notesMaster" Target="/ppt/notesMasters/notesMaster1.xml" Id="Rfca9c30f89924e0c" /></Relationships>
</file>

<file path=ppt/notesSlides/_rels/notesSlide160.xml.rels>&#65279;<?xml version="1.0" encoding="utf-8"?><Relationships xmlns="http://schemas.openxmlformats.org/package/2006/relationships"><Relationship Type="http://schemas.openxmlformats.org/officeDocument/2006/relationships/slide" Target="/ppt/slides/slide160.xml" Id="R7e9ffb680dcd4e90" /><Relationship Type="http://schemas.openxmlformats.org/officeDocument/2006/relationships/notesMaster" Target="/ppt/notesMasters/notesMaster1.xml" Id="R91a2f535fd3c43c7" /></Relationships>
</file>

<file path=ppt/notesSlides/_rels/notesSlide161.xml.rels>&#65279;<?xml version="1.0" encoding="utf-8"?><Relationships xmlns="http://schemas.openxmlformats.org/package/2006/relationships"><Relationship Type="http://schemas.openxmlformats.org/officeDocument/2006/relationships/slide" Target="/ppt/slides/slide161.xml" Id="R4c103d1da38244c8" /><Relationship Type="http://schemas.openxmlformats.org/officeDocument/2006/relationships/notesMaster" Target="/ppt/notesMasters/notesMaster1.xml" Id="R628240763dfd42c3" /></Relationships>
</file>

<file path=ppt/notesSlides/_rels/notesSlide162.xml.rels>&#65279;<?xml version="1.0" encoding="utf-8"?><Relationships xmlns="http://schemas.openxmlformats.org/package/2006/relationships"><Relationship Type="http://schemas.openxmlformats.org/officeDocument/2006/relationships/slide" Target="/ppt/slides/slide162.xml" Id="R00aa42721d444847" /><Relationship Type="http://schemas.openxmlformats.org/officeDocument/2006/relationships/notesMaster" Target="/ppt/notesMasters/notesMaster1.xml" Id="R51c47aec65fc4848" /></Relationships>
</file>

<file path=ppt/notesSlides/_rels/notesSlide163.xml.rels>&#65279;<?xml version="1.0" encoding="utf-8"?><Relationships xmlns="http://schemas.openxmlformats.org/package/2006/relationships"><Relationship Type="http://schemas.openxmlformats.org/officeDocument/2006/relationships/slide" Target="/ppt/slides/slide163.xml" Id="Rd39caab71be84f0d" /><Relationship Type="http://schemas.openxmlformats.org/officeDocument/2006/relationships/notesMaster" Target="/ppt/notesMasters/notesMaster1.xml" Id="Rb6302e7dbc394a5c" /></Relationships>
</file>

<file path=ppt/notesSlides/_rels/notesSlide164.xml.rels>&#65279;<?xml version="1.0" encoding="utf-8"?><Relationships xmlns="http://schemas.openxmlformats.org/package/2006/relationships"><Relationship Type="http://schemas.openxmlformats.org/officeDocument/2006/relationships/slide" Target="/ppt/slides/slide164.xml" Id="R6603ec353d6a4230" /><Relationship Type="http://schemas.openxmlformats.org/officeDocument/2006/relationships/notesMaster" Target="/ppt/notesMasters/notesMaster1.xml" Id="Rac26e12197084b56" /></Relationships>
</file>

<file path=ppt/notesSlides/_rels/notesSlide165.xml.rels>&#65279;<?xml version="1.0" encoding="utf-8"?><Relationships xmlns="http://schemas.openxmlformats.org/package/2006/relationships"><Relationship Type="http://schemas.openxmlformats.org/officeDocument/2006/relationships/slide" Target="/ppt/slides/slide165.xml" Id="R2cd62d0977a9400d" /><Relationship Type="http://schemas.openxmlformats.org/officeDocument/2006/relationships/notesMaster" Target="/ppt/notesMasters/notesMaster1.xml" Id="R0e95f39bda7f45be" /></Relationships>
</file>

<file path=ppt/notesSlides/_rels/notesSlide166.xml.rels>&#65279;<?xml version="1.0" encoding="utf-8"?><Relationships xmlns="http://schemas.openxmlformats.org/package/2006/relationships"><Relationship Type="http://schemas.openxmlformats.org/officeDocument/2006/relationships/slide" Target="/ppt/slides/slide166.xml" Id="Rb2df00e1603f4f1b" /><Relationship Type="http://schemas.openxmlformats.org/officeDocument/2006/relationships/notesMaster" Target="/ppt/notesMasters/notesMaster1.xml" Id="Rb91f8af78a994391" /></Relationships>
</file>

<file path=ppt/notesSlides/_rels/notesSlide167.xml.rels>&#65279;<?xml version="1.0" encoding="utf-8"?><Relationships xmlns="http://schemas.openxmlformats.org/package/2006/relationships"><Relationship Type="http://schemas.openxmlformats.org/officeDocument/2006/relationships/slide" Target="/ppt/slides/slide167.xml" Id="Re4772da8ad824ca3" /><Relationship Type="http://schemas.openxmlformats.org/officeDocument/2006/relationships/notesMaster" Target="/ppt/notesMasters/notesMaster1.xml" Id="R5076d30cb1974300" /></Relationships>
</file>

<file path=ppt/notesSlides/_rels/notesSlide168.xml.rels>&#65279;<?xml version="1.0" encoding="utf-8"?><Relationships xmlns="http://schemas.openxmlformats.org/package/2006/relationships"><Relationship Type="http://schemas.openxmlformats.org/officeDocument/2006/relationships/slide" Target="/ppt/slides/slide168.xml" Id="Rd5b7af638bc6423b" /><Relationship Type="http://schemas.openxmlformats.org/officeDocument/2006/relationships/notesMaster" Target="/ppt/notesMasters/notesMaster1.xml" Id="R18a22dcc81b1405e" /></Relationships>
</file>

<file path=ppt/notesSlides/_rels/notesSlide169.xml.rels>&#65279;<?xml version="1.0" encoding="utf-8"?><Relationships xmlns="http://schemas.openxmlformats.org/package/2006/relationships"><Relationship Type="http://schemas.openxmlformats.org/officeDocument/2006/relationships/slide" Target="/ppt/slides/slide169.xml" Id="R92935acf38aa40ac" /><Relationship Type="http://schemas.openxmlformats.org/officeDocument/2006/relationships/notesMaster" Target="/ppt/notesMasters/notesMaster1.xml" Id="R7ce6029c606e48e1" /></Relationships>
</file>

<file path=ppt/notesSlides/_rels/notesSlide170.xml.rels>&#65279;<?xml version="1.0" encoding="utf-8"?><Relationships xmlns="http://schemas.openxmlformats.org/package/2006/relationships"><Relationship Type="http://schemas.openxmlformats.org/officeDocument/2006/relationships/slide" Target="/ppt/slides/slide170.xml" Id="R23aeb2532c284384" /><Relationship Type="http://schemas.openxmlformats.org/officeDocument/2006/relationships/notesMaster" Target="/ppt/notesMasters/notesMaster1.xml" Id="R4f1c294285854cf9" /></Relationships>
</file>

<file path=ppt/notesSlides/_rels/notesSlide171.xml.rels>&#65279;<?xml version="1.0" encoding="utf-8"?><Relationships xmlns="http://schemas.openxmlformats.org/package/2006/relationships"><Relationship Type="http://schemas.openxmlformats.org/officeDocument/2006/relationships/slide" Target="/ppt/slides/slide171.xml" Id="R143179fa54974cdf" /><Relationship Type="http://schemas.openxmlformats.org/officeDocument/2006/relationships/notesMaster" Target="/ppt/notesMasters/notesMaster1.xml" Id="R143444b23b2043cd" /></Relationships>
</file>

<file path=ppt/notesSlides/_rels/notesSlide172.xml.rels>&#65279;<?xml version="1.0" encoding="utf-8"?><Relationships xmlns="http://schemas.openxmlformats.org/package/2006/relationships"><Relationship Type="http://schemas.openxmlformats.org/officeDocument/2006/relationships/slide" Target="/ppt/slides/slide172.xml" Id="R67c4dfdf02324f39" /><Relationship Type="http://schemas.openxmlformats.org/officeDocument/2006/relationships/notesMaster" Target="/ppt/notesMasters/notesMaster1.xml" Id="Rb05678d893de4d81" /></Relationships>
</file>

<file path=ppt/notesSlides/_rels/notesSlide173.xml.rels>&#65279;<?xml version="1.0" encoding="utf-8"?><Relationships xmlns="http://schemas.openxmlformats.org/package/2006/relationships"><Relationship Type="http://schemas.openxmlformats.org/officeDocument/2006/relationships/slide" Target="/ppt/slides/slide173.xml" Id="R1229571dd90d4f22" /><Relationship Type="http://schemas.openxmlformats.org/officeDocument/2006/relationships/notesMaster" Target="/ppt/notesMasters/notesMaster1.xml" Id="R9c879c84f4b144bf" /></Relationships>
</file>

<file path=ppt/notesSlides/_rels/notesSlide174.xml.rels>&#65279;<?xml version="1.0" encoding="utf-8"?><Relationships xmlns="http://schemas.openxmlformats.org/package/2006/relationships"><Relationship Type="http://schemas.openxmlformats.org/officeDocument/2006/relationships/slide" Target="/ppt/slides/slide174.xml" Id="R9373010bf52941c6" /><Relationship Type="http://schemas.openxmlformats.org/officeDocument/2006/relationships/notesMaster" Target="/ppt/notesMasters/notesMaster1.xml" Id="R66cd4d58473e48c3" /></Relationships>
</file>

<file path=ppt/notesSlides/_rels/notesSlide175.xml.rels>&#65279;<?xml version="1.0" encoding="utf-8"?><Relationships xmlns="http://schemas.openxmlformats.org/package/2006/relationships"><Relationship Type="http://schemas.openxmlformats.org/officeDocument/2006/relationships/slide" Target="/ppt/slides/slide175.xml" Id="R20ce9eee3e104c19" /><Relationship Type="http://schemas.openxmlformats.org/officeDocument/2006/relationships/notesMaster" Target="/ppt/notesMasters/notesMaster1.xml" Id="Ra3b92044106e483e" /></Relationships>
</file>

<file path=ppt/notesSlides/_rels/notesSlide176.xml.rels>&#65279;<?xml version="1.0" encoding="utf-8"?><Relationships xmlns="http://schemas.openxmlformats.org/package/2006/relationships"><Relationship Type="http://schemas.openxmlformats.org/officeDocument/2006/relationships/slide" Target="/ppt/slides/slide176.xml" Id="R7a6d5bee0d564d22" /><Relationship Type="http://schemas.openxmlformats.org/officeDocument/2006/relationships/notesMaster" Target="/ppt/notesMasters/notesMaster1.xml" Id="Rb0536a9bbbbb4ecd" /></Relationships>
</file>

<file path=ppt/notesSlides/_rels/notesSlide177.xml.rels>&#65279;<?xml version="1.0" encoding="utf-8"?><Relationships xmlns="http://schemas.openxmlformats.org/package/2006/relationships"><Relationship Type="http://schemas.openxmlformats.org/officeDocument/2006/relationships/slide" Target="/ppt/slides/slide177.xml" Id="Ree2463d2d5684297" /><Relationship Type="http://schemas.openxmlformats.org/officeDocument/2006/relationships/notesMaster" Target="/ppt/notesMasters/notesMaster1.xml" Id="Rbedb44cc905241fd" /></Relationships>
</file>

<file path=ppt/notesSlides/_rels/notesSlide178.xml.rels>&#65279;<?xml version="1.0" encoding="utf-8"?><Relationships xmlns="http://schemas.openxmlformats.org/package/2006/relationships"><Relationship Type="http://schemas.openxmlformats.org/officeDocument/2006/relationships/slide" Target="/ppt/slides/slide178.xml" Id="Rd49b9725d9d4470f" /><Relationship Type="http://schemas.openxmlformats.org/officeDocument/2006/relationships/notesMaster" Target="/ppt/notesMasters/notesMaster1.xml" Id="R4b71705fefa344a4" /></Relationships>
</file>

<file path=ppt/notesSlides/_rels/notesSlide179.xml.rels>&#65279;<?xml version="1.0" encoding="utf-8"?><Relationships xmlns="http://schemas.openxmlformats.org/package/2006/relationships"><Relationship Type="http://schemas.openxmlformats.org/officeDocument/2006/relationships/slide" Target="/ppt/slides/slide179.xml" Id="R4643861fcf114e80" /><Relationship Type="http://schemas.openxmlformats.org/officeDocument/2006/relationships/notesMaster" Target="/ppt/notesMasters/notesMaster1.xml" Id="Re8f0ffc7fc1f4844" /></Relationships>
</file>

<file path=ppt/notesSlides/_rels/notesSlide180.xml.rels>&#65279;<?xml version="1.0" encoding="utf-8"?><Relationships xmlns="http://schemas.openxmlformats.org/package/2006/relationships"><Relationship Type="http://schemas.openxmlformats.org/officeDocument/2006/relationships/slide" Target="/ppt/slides/slide180.xml" Id="R5788b635fed346a2" /><Relationship Type="http://schemas.openxmlformats.org/officeDocument/2006/relationships/notesMaster" Target="/ppt/notesMasters/notesMaster1.xml" Id="R3aa327cd764a4c4c" /></Relationships>
</file>

<file path=ppt/notesSlides/_rels/notesSlide181.xml.rels>&#65279;<?xml version="1.0" encoding="utf-8"?><Relationships xmlns="http://schemas.openxmlformats.org/package/2006/relationships"><Relationship Type="http://schemas.openxmlformats.org/officeDocument/2006/relationships/slide" Target="/ppt/slides/slide181.xml" Id="R5b48d223d0f74b4a" /><Relationship Type="http://schemas.openxmlformats.org/officeDocument/2006/relationships/notesMaster" Target="/ppt/notesMasters/notesMaster1.xml" Id="R77e4b02dbe564250" /></Relationships>
</file>

<file path=ppt/notesSlides/_rels/notesSlide182.xml.rels>&#65279;<?xml version="1.0" encoding="utf-8"?><Relationships xmlns="http://schemas.openxmlformats.org/package/2006/relationships"><Relationship Type="http://schemas.openxmlformats.org/officeDocument/2006/relationships/slide" Target="/ppt/slides/slide182.xml" Id="Rb176715324b24569" /><Relationship Type="http://schemas.openxmlformats.org/officeDocument/2006/relationships/notesMaster" Target="/ppt/notesMasters/notesMaster1.xml" Id="Rb9be170dfe714a31" /></Relationships>
</file>

<file path=ppt/notesSlides/_rels/notesSlide183.xml.rels>&#65279;<?xml version="1.0" encoding="utf-8"?><Relationships xmlns="http://schemas.openxmlformats.org/package/2006/relationships"><Relationship Type="http://schemas.openxmlformats.org/officeDocument/2006/relationships/slide" Target="/ppt/slides/slide183.xml" Id="R0b9eab6b5fe04aec" /><Relationship Type="http://schemas.openxmlformats.org/officeDocument/2006/relationships/notesMaster" Target="/ppt/notesMasters/notesMaster1.xml" Id="R55449439c07e4d1a" /></Relationships>
</file>

<file path=ppt/notesSlides/_rels/notesSlide184.xml.rels>&#65279;<?xml version="1.0" encoding="utf-8"?><Relationships xmlns="http://schemas.openxmlformats.org/package/2006/relationships"><Relationship Type="http://schemas.openxmlformats.org/officeDocument/2006/relationships/slide" Target="/ppt/slides/slide184.xml" Id="R69f1b92f8e6e4e8b" /><Relationship Type="http://schemas.openxmlformats.org/officeDocument/2006/relationships/notesMaster" Target="/ppt/notesMasters/notesMaster1.xml" Id="R946ef9bc06934fef" /></Relationships>
</file>

<file path=ppt/notesSlides/_rels/notesSlide185.xml.rels>&#65279;<?xml version="1.0" encoding="utf-8"?><Relationships xmlns="http://schemas.openxmlformats.org/package/2006/relationships"><Relationship Type="http://schemas.openxmlformats.org/officeDocument/2006/relationships/slide" Target="/ppt/slides/slide185.xml" Id="Re63041d61e2748eb" /><Relationship Type="http://schemas.openxmlformats.org/officeDocument/2006/relationships/notesMaster" Target="/ppt/notesMasters/notesMaster1.xml" Id="R1831d28883684a6f" /></Relationships>
</file>

<file path=ppt/notesSlides/_rels/notesSlide186.xml.rels>&#65279;<?xml version="1.0" encoding="utf-8"?><Relationships xmlns="http://schemas.openxmlformats.org/package/2006/relationships"><Relationship Type="http://schemas.openxmlformats.org/officeDocument/2006/relationships/slide" Target="/ppt/slides/slide186.xml" Id="Rd2bcb328568c4991" /><Relationship Type="http://schemas.openxmlformats.org/officeDocument/2006/relationships/notesMaster" Target="/ppt/notesMasters/notesMaster1.xml" Id="R8f19f1908a294ada" /></Relationships>
</file>

<file path=ppt/notesSlides/_rels/notesSlide187.xml.rels>&#65279;<?xml version="1.0" encoding="utf-8"?><Relationships xmlns="http://schemas.openxmlformats.org/package/2006/relationships"><Relationship Type="http://schemas.openxmlformats.org/officeDocument/2006/relationships/slide" Target="/ppt/slides/slide187.xml" Id="R87135d80092f4464" /><Relationship Type="http://schemas.openxmlformats.org/officeDocument/2006/relationships/notesMaster" Target="/ppt/notesMasters/notesMaster1.xml" Id="Rffd71946a3dc43b4" /></Relationships>
</file>

<file path=ppt/notesSlides/_rels/notesSlide188.xml.rels>&#65279;<?xml version="1.0" encoding="utf-8"?><Relationships xmlns="http://schemas.openxmlformats.org/package/2006/relationships"><Relationship Type="http://schemas.openxmlformats.org/officeDocument/2006/relationships/slide" Target="/ppt/slides/slide188.xml" Id="Rc83dd39d8aad4cb2" /><Relationship Type="http://schemas.openxmlformats.org/officeDocument/2006/relationships/notesMaster" Target="/ppt/notesMasters/notesMaster1.xml" Id="R9e73b25fab4c4293" /></Relationships>
</file>

<file path=ppt/notesSlides/_rels/notesSlide189.xml.rels>&#65279;<?xml version="1.0" encoding="utf-8"?><Relationships xmlns="http://schemas.openxmlformats.org/package/2006/relationships"><Relationship Type="http://schemas.openxmlformats.org/officeDocument/2006/relationships/slide" Target="/ppt/slides/slide189.xml" Id="R1e3b14412a3c4099" /><Relationship Type="http://schemas.openxmlformats.org/officeDocument/2006/relationships/notesMaster" Target="/ppt/notesMasters/notesMaster1.xml" Id="R67958cc8a7be4050" /></Relationships>
</file>

<file path=ppt/notesSlides/_rels/notesSlide190.xml.rels>&#65279;<?xml version="1.0" encoding="utf-8"?><Relationships xmlns="http://schemas.openxmlformats.org/package/2006/relationships"><Relationship Type="http://schemas.openxmlformats.org/officeDocument/2006/relationships/slide" Target="/ppt/slides/slide190.xml" Id="R820db2b564f842ba" /><Relationship Type="http://schemas.openxmlformats.org/officeDocument/2006/relationships/notesMaster" Target="/ppt/notesMasters/notesMaster1.xml" Id="R79d8ebd19c5b4ca9" /></Relationships>
</file>

<file path=ppt/notesSlides/_rels/notesSlide191.xml.rels>&#65279;<?xml version="1.0" encoding="utf-8"?><Relationships xmlns="http://schemas.openxmlformats.org/package/2006/relationships"><Relationship Type="http://schemas.openxmlformats.org/officeDocument/2006/relationships/slide" Target="/ppt/slides/slide191.xml" Id="R2ee4c7431f434a43" /><Relationship Type="http://schemas.openxmlformats.org/officeDocument/2006/relationships/notesMaster" Target="/ppt/notesMasters/notesMaster1.xml" Id="R92fa43f1e53842d9" /></Relationships>
</file>

<file path=ppt/notesSlides/_rels/notesSlide192.xml.rels>&#65279;<?xml version="1.0" encoding="utf-8"?><Relationships xmlns="http://schemas.openxmlformats.org/package/2006/relationships"><Relationship Type="http://schemas.openxmlformats.org/officeDocument/2006/relationships/slide" Target="/ppt/slides/slide192.xml" Id="R4e83e24bc2094c5c" /><Relationship Type="http://schemas.openxmlformats.org/officeDocument/2006/relationships/notesMaster" Target="/ppt/notesMasters/notesMaster1.xml" Id="R50dca8acd1534203" /></Relationships>
</file>

<file path=ppt/notesSlides/_rels/notesSlide193.xml.rels>&#65279;<?xml version="1.0" encoding="utf-8"?><Relationships xmlns="http://schemas.openxmlformats.org/package/2006/relationships"><Relationship Type="http://schemas.openxmlformats.org/officeDocument/2006/relationships/slide" Target="/ppt/slides/slide193.xml" Id="Rb74571c4d5b24f84" /><Relationship Type="http://schemas.openxmlformats.org/officeDocument/2006/relationships/notesMaster" Target="/ppt/notesMasters/notesMaster1.xml" Id="R1d2c8cc786f24b01" /></Relationships>
</file>

<file path=ppt/notesSlides/_rels/notesSlide194.xml.rels>&#65279;<?xml version="1.0" encoding="utf-8"?><Relationships xmlns="http://schemas.openxmlformats.org/package/2006/relationships"><Relationship Type="http://schemas.openxmlformats.org/officeDocument/2006/relationships/slide" Target="/ppt/slides/slide194.xml" Id="R172d9a3dac12426a" /><Relationship Type="http://schemas.openxmlformats.org/officeDocument/2006/relationships/notesMaster" Target="/ppt/notesMasters/notesMaster1.xml" Id="Rd6cba959c94945f7" /></Relationships>
</file>

<file path=ppt/notesSlides/_rels/notesSlide195.xml.rels>&#65279;<?xml version="1.0" encoding="utf-8"?><Relationships xmlns="http://schemas.openxmlformats.org/package/2006/relationships"><Relationship Type="http://schemas.openxmlformats.org/officeDocument/2006/relationships/slide" Target="/ppt/slides/slide195.xml" Id="Rb16ac2bba2ea4cb4" /><Relationship Type="http://schemas.openxmlformats.org/officeDocument/2006/relationships/notesMaster" Target="/ppt/notesMasters/notesMaster1.xml" Id="R592825bac998437a" /></Relationships>
</file>

<file path=ppt/notesSlides/_rels/notesSlide196.xml.rels>&#65279;<?xml version="1.0" encoding="utf-8"?><Relationships xmlns="http://schemas.openxmlformats.org/package/2006/relationships"><Relationship Type="http://schemas.openxmlformats.org/officeDocument/2006/relationships/slide" Target="/ppt/slides/slide196.xml" Id="R00b71a54d7864fc1" /><Relationship Type="http://schemas.openxmlformats.org/officeDocument/2006/relationships/notesMaster" Target="/ppt/notesMasters/notesMaster1.xml" Id="R6999446565e14ec5" /></Relationships>
</file>

<file path=ppt/notesSlides/_rels/notesSlide197.xml.rels>&#65279;<?xml version="1.0" encoding="utf-8"?><Relationships xmlns="http://schemas.openxmlformats.org/package/2006/relationships"><Relationship Type="http://schemas.openxmlformats.org/officeDocument/2006/relationships/slide" Target="/ppt/slides/slide197.xml" Id="Rb2dc72f00aea4828" /><Relationship Type="http://schemas.openxmlformats.org/officeDocument/2006/relationships/notesMaster" Target="/ppt/notesMasters/notesMaster1.xml" Id="R91002a95de954c9e" /></Relationships>
</file>

<file path=ppt/notesSlides/_rels/notesSlide198.xml.rels>&#65279;<?xml version="1.0" encoding="utf-8"?><Relationships xmlns="http://schemas.openxmlformats.org/package/2006/relationships"><Relationship Type="http://schemas.openxmlformats.org/officeDocument/2006/relationships/slide" Target="/ppt/slides/slide198.xml" Id="R387d6c9310e74f51" /><Relationship Type="http://schemas.openxmlformats.org/officeDocument/2006/relationships/notesMaster" Target="/ppt/notesMasters/notesMaster1.xml" Id="R820cccc0ebbe459f" /></Relationships>
</file>

<file path=ppt/notesSlides/_rels/notesSlide199.xml.rels>&#65279;<?xml version="1.0" encoding="utf-8"?><Relationships xmlns="http://schemas.openxmlformats.org/package/2006/relationships"><Relationship Type="http://schemas.openxmlformats.org/officeDocument/2006/relationships/slide" Target="/ppt/slides/slide199.xml" Id="R38a0242aadb54731" /><Relationship Type="http://schemas.openxmlformats.org/officeDocument/2006/relationships/notesMaster" Target="/ppt/notesMasters/notesMaster1.xml" Id="Rddef0b1ffaf14b09" /></Relationships>
</file>

<file path=ppt/notesSlides/_rels/notesSlide200.xml.rels>&#65279;<?xml version="1.0" encoding="utf-8"?><Relationships xmlns="http://schemas.openxmlformats.org/package/2006/relationships"><Relationship Type="http://schemas.openxmlformats.org/officeDocument/2006/relationships/slide" Target="/ppt/slides/slide200.xml" Id="R08c81ad50d5a428a" /><Relationship Type="http://schemas.openxmlformats.org/officeDocument/2006/relationships/notesMaster" Target="/ppt/notesMasters/notesMaster1.xml" Id="Rad29c8280c4f4a75" /></Relationships>
</file>

<file path=ppt/notesSlides/_rels/notesSlide201.xml.rels>&#65279;<?xml version="1.0" encoding="utf-8"?><Relationships xmlns="http://schemas.openxmlformats.org/package/2006/relationships"><Relationship Type="http://schemas.openxmlformats.org/officeDocument/2006/relationships/slide" Target="/ppt/slides/slide201.xml" Id="R619df80cf2bc4208" /><Relationship Type="http://schemas.openxmlformats.org/officeDocument/2006/relationships/notesMaster" Target="/ppt/notesMasters/notesMaster1.xml" Id="R21f94d85de0e4193" /></Relationships>
</file>

<file path=ppt/notesSlides/_rels/notesSlide202.xml.rels>&#65279;<?xml version="1.0" encoding="utf-8"?><Relationships xmlns="http://schemas.openxmlformats.org/package/2006/relationships"><Relationship Type="http://schemas.openxmlformats.org/officeDocument/2006/relationships/slide" Target="/ppt/slides/slide202.xml" Id="Ra838c6563ce6426d" /><Relationship Type="http://schemas.openxmlformats.org/officeDocument/2006/relationships/notesMaster" Target="/ppt/notesMasters/notesMaster1.xml" Id="R17b8fad5c58b4ed4" /></Relationships>
</file>

<file path=ppt/notesSlides/_rels/notesSlide203.xml.rels>&#65279;<?xml version="1.0" encoding="utf-8"?><Relationships xmlns="http://schemas.openxmlformats.org/package/2006/relationships"><Relationship Type="http://schemas.openxmlformats.org/officeDocument/2006/relationships/slide" Target="/ppt/slides/slide203.xml" Id="R7485cc9f8bcf42bc" /><Relationship Type="http://schemas.openxmlformats.org/officeDocument/2006/relationships/notesMaster" Target="/ppt/notesMasters/notesMaster1.xml" Id="Rdb9f13651a3f478b" /></Relationships>
</file>

<file path=ppt/notesSlides/_rels/notesSlide204.xml.rels>&#65279;<?xml version="1.0" encoding="utf-8"?><Relationships xmlns="http://schemas.openxmlformats.org/package/2006/relationships"><Relationship Type="http://schemas.openxmlformats.org/officeDocument/2006/relationships/slide" Target="/ppt/slides/slide204.xml" Id="Rbaeadf3e60c747b5" /><Relationship Type="http://schemas.openxmlformats.org/officeDocument/2006/relationships/notesMaster" Target="/ppt/notesMasters/notesMaster1.xml" Id="Re4727c0af7654d91" /></Relationships>
</file>

<file path=ppt/notesSlides/_rels/notesSlide205.xml.rels>&#65279;<?xml version="1.0" encoding="utf-8"?><Relationships xmlns="http://schemas.openxmlformats.org/package/2006/relationships"><Relationship Type="http://schemas.openxmlformats.org/officeDocument/2006/relationships/slide" Target="/ppt/slides/slide205.xml" Id="Rbcc84f629bf545db" /><Relationship Type="http://schemas.openxmlformats.org/officeDocument/2006/relationships/notesMaster" Target="/ppt/notesMasters/notesMaster1.xml" Id="R7187785354f04a37" /></Relationships>
</file>

<file path=ppt/notesSlides/_rels/notesSlide206.xml.rels>&#65279;<?xml version="1.0" encoding="utf-8"?><Relationships xmlns="http://schemas.openxmlformats.org/package/2006/relationships"><Relationship Type="http://schemas.openxmlformats.org/officeDocument/2006/relationships/slide" Target="/ppt/slides/slide206.xml" Id="R628c1b54fe9b4838" /><Relationship Type="http://schemas.openxmlformats.org/officeDocument/2006/relationships/notesMaster" Target="/ppt/notesMasters/notesMaster1.xml" Id="Rf142502c692a49d7" /></Relationships>
</file>

<file path=ppt/notesSlides/_rels/notesSlide207.xml.rels>&#65279;<?xml version="1.0" encoding="utf-8"?><Relationships xmlns="http://schemas.openxmlformats.org/package/2006/relationships"><Relationship Type="http://schemas.openxmlformats.org/officeDocument/2006/relationships/slide" Target="/ppt/slides/slide207.xml" Id="R0ed441ff4ac346ce" /><Relationship Type="http://schemas.openxmlformats.org/officeDocument/2006/relationships/notesMaster" Target="/ppt/notesMasters/notesMaster1.xml" Id="Rb15c71c8c5ad4f3b" /></Relationships>
</file>

<file path=ppt/notesSlides/_rels/notesSlide208.xml.rels>&#65279;<?xml version="1.0" encoding="utf-8"?><Relationships xmlns="http://schemas.openxmlformats.org/package/2006/relationships"><Relationship Type="http://schemas.openxmlformats.org/officeDocument/2006/relationships/slide" Target="/ppt/slides/slide208.xml" Id="R1147e3c667d747b6" /><Relationship Type="http://schemas.openxmlformats.org/officeDocument/2006/relationships/notesMaster" Target="/ppt/notesMasters/notesMaster1.xml" Id="R0d69eab823834cb3" /></Relationships>
</file>

<file path=ppt/notesSlides/_rels/notesSlide209.xml.rels>&#65279;<?xml version="1.0" encoding="utf-8"?><Relationships xmlns="http://schemas.openxmlformats.org/package/2006/relationships"><Relationship Type="http://schemas.openxmlformats.org/officeDocument/2006/relationships/slide" Target="/ppt/slides/slide209.xml" Id="R62503e95eec84a2e" /><Relationship Type="http://schemas.openxmlformats.org/officeDocument/2006/relationships/notesMaster" Target="/ppt/notesMasters/notesMaster1.xml" Id="Rd9c169bbf43a4e70" /></Relationships>
</file>

<file path=ppt/notesSlides/_rels/notesSlide210.xml.rels>&#65279;<?xml version="1.0" encoding="utf-8"?><Relationships xmlns="http://schemas.openxmlformats.org/package/2006/relationships"><Relationship Type="http://schemas.openxmlformats.org/officeDocument/2006/relationships/slide" Target="/ppt/slides/slide210.xml" Id="Rce2c89554ad44488" /><Relationship Type="http://schemas.openxmlformats.org/officeDocument/2006/relationships/notesMaster" Target="/ppt/notesMasters/notesMaster1.xml" Id="Raa011cea56064c6f" /></Relationships>
</file>

<file path=ppt/notesSlides/_rels/notesSlide211.xml.rels>&#65279;<?xml version="1.0" encoding="utf-8"?><Relationships xmlns="http://schemas.openxmlformats.org/package/2006/relationships"><Relationship Type="http://schemas.openxmlformats.org/officeDocument/2006/relationships/slide" Target="/ppt/slides/slide211.xml" Id="R6cdbd570b3e64075" /><Relationship Type="http://schemas.openxmlformats.org/officeDocument/2006/relationships/notesMaster" Target="/ppt/notesMasters/notesMaster1.xml" Id="Raddf6fbb63304748" /></Relationships>
</file>

<file path=ppt/notesSlides/_rels/notesSlide212.xml.rels>&#65279;<?xml version="1.0" encoding="utf-8"?><Relationships xmlns="http://schemas.openxmlformats.org/package/2006/relationships"><Relationship Type="http://schemas.openxmlformats.org/officeDocument/2006/relationships/slide" Target="/ppt/slides/slide212.xml" Id="R2bc11144092e4afa" /><Relationship Type="http://schemas.openxmlformats.org/officeDocument/2006/relationships/notesMaster" Target="/ppt/notesMasters/notesMaster1.xml" Id="R18a37fb1e8574d88" /></Relationships>
</file>

<file path=ppt/notesSlides/_rels/notesSlide213.xml.rels>&#65279;<?xml version="1.0" encoding="utf-8"?><Relationships xmlns="http://schemas.openxmlformats.org/package/2006/relationships"><Relationship Type="http://schemas.openxmlformats.org/officeDocument/2006/relationships/slide" Target="/ppt/slides/slide213.xml" Id="R1761c8c21ec94e4d" /><Relationship Type="http://schemas.openxmlformats.org/officeDocument/2006/relationships/notesMaster" Target="/ppt/notesMasters/notesMaster1.xml" Id="R35e68dfa58f54de8" /></Relationships>
</file>

<file path=ppt/notesSlides/_rels/notesSlide214.xml.rels>&#65279;<?xml version="1.0" encoding="utf-8"?><Relationships xmlns="http://schemas.openxmlformats.org/package/2006/relationships"><Relationship Type="http://schemas.openxmlformats.org/officeDocument/2006/relationships/slide" Target="/ppt/slides/slide214.xml" Id="Rb939a896a5094330" /><Relationship Type="http://schemas.openxmlformats.org/officeDocument/2006/relationships/notesMaster" Target="/ppt/notesMasters/notesMaster1.xml" Id="Rc2d41765825f47e5" /></Relationships>
</file>

<file path=ppt/notesSlides/_rels/notesSlide215.xml.rels>&#65279;<?xml version="1.0" encoding="utf-8"?><Relationships xmlns="http://schemas.openxmlformats.org/package/2006/relationships"><Relationship Type="http://schemas.openxmlformats.org/officeDocument/2006/relationships/slide" Target="/ppt/slides/slide215.xml" Id="R1dc60b00ca714002" /><Relationship Type="http://schemas.openxmlformats.org/officeDocument/2006/relationships/notesMaster" Target="/ppt/notesMasters/notesMaster1.xml" Id="R4e19bf56df9144a0" /></Relationships>
</file>

<file path=ppt/notesSlides/_rels/notesSlide216.xml.rels>&#65279;<?xml version="1.0" encoding="utf-8"?><Relationships xmlns="http://schemas.openxmlformats.org/package/2006/relationships"><Relationship Type="http://schemas.openxmlformats.org/officeDocument/2006/relationships/slide" Target="/ppt/slides/slide216.xml" Id="R723a909b6fe44a57" /><Relationship Type="http://schemas.openxmlformats.org/officeDocument/2006/relationships/notesMaster" Target="/ppt/notesMasters/notesMaster1.xml" Id="R2807ce374c8146fb" /></Relationships>
</file>

<file path=ppt/notesSlides/_rels/notesSlide217.xml.rels>&#65279;<?xml version="1.0" encoding="utf-8"?><Relationships xmlns="http://schemas.openxmlformats.org/package/2006/relationships"><Relationship Type="http://schemas.openxmlformats.org/officeDocument/2006/relationships/slide" Target="/ppt/slides/slide217.xml" Id="Re2f41e5f8c7c4a93" /><Relationship Type="http://schemas.openxmlformats.org/officeDocument/2006/relationships/notesMaster" Target="/ppt/notesMasters/notesMaster1.xml" Id="R5636bbf6b22b4b50" /></Relationships>
</file>

<file path=ppt/notesSlides/_rels/notesSlide218.xml.rels>&#65279;<?xml version="1.0" encoding="utf-8"?><Relationships xmlns="http://schemas.openxmlformats.org/package/2006/relationships"><Relationship Type="http://schemas.openxmlformats.org/officeDocument/2006/relationships/slide" Target="/ppt/slides/slide218.xml" Id="R2a374586a85e463a" /><Relationship Type="http://schemas.openxmlformats.org/officeDocument/2006/relationships/notesMaster" Target="/ppt/notesMasters/notesMaster1.xml" Id="R2ea561c8dd474f7f" /></Relationships>
</file>

<file path=ppt/notesSlides/_rels/notesSlide219.xml.rels>&#65279;<?xml version="1.0" encoding="utf-8"?><Relationships xmlns="http://schemas.openxmlformats.org/package/2006/relationships"><Relationship Type="http://schemas.openxmlformats.org/officeDocument/2006/relationships/slide" Target="/ppt/slides/slide219.xml" Id="Rae8c73b74f12496c" /><Relationship Type="http://schemas.openxmlformats.org/officeDocument/2006/relationships/notesMaster" Target="/ppt/notesMasters/notesMaster1.xml" Id="R4a4ff730291f44a4" /></Relationships>
</file>

<file path=ppt/notesSlides/_rels/notesSlide220.xml.rels>&#65279;<?xml version="1.0" encoding="utf-8"?><Relationships xmlns="http://schemas.openxmlformats.org/package/2006/relationships"><Relationship Type="http://schemas.openxmlformats.org/officeDocument/2006/relationships/slide" Target="/ppt/slides/slide220.xml" Id="R7dec48fb5de94b28" /><Relationship Type="http://schemas.openxmlformats.org/officeDocument/2006/relationships/notesMaster" Target="/ppt/notesMasters/notesMaster1.xml" Id="Rb12e26e760c94f62" /></Relationships>
</file>

<file path=ppt/notesSlides/_rels/notesSlide221.xml.rels>&#65279;<?xml version="1.0" encoding="utf-8"?><Relationships xmlns="http://schemas.openxmlformats.org/package/2006/relationships"><Relationship Type="http://schemas.openxmlformats.org/officeDocument/2006/relationships/slide" Target="/ppt/slides/slide221.xml" Id="Raef21d74f8a84adc" /><Relationship Type="http://schemas.openxmlformats.org/officeDocument/2006/relationships/notesMaster" Target="/ppt/notesMasters/notesMaster1.xml" Id="R7af8da145666450c" /></Relationships>
</file>

<file path=ppt/notesSlides/_rels/notesSlide222.xml.rels>&#65279;<?xml version="1.0" encoding="utf-8"?><Relationships xmlns="http://schemas.openxmlformats.org/package/2006/relationships"><Relationship Type="http://schemas.openxmlformats.org/officeDocument/2006/relationships/slide" Target="/ppt/slides/slide222.xml" Id="R591b73acc2664a1a" /><Relationship Type="http://schemas.openxmlformats.org/officeDocument/2006/relationships/notesMaster" Target="/ppt/notesMasters/notesMaster1.xml" Id="Rf6c5e4c200c54bfa" /></Relationships>
</file>

<file path=ppt/notesSlides/_rels/notesSlide223.xml.rels>&#65279;<?xml version="1.0" encoding="utf-8"?><Relationships xmlns="http://schemas.openxmlformats.org/package/2006/relationships"><Relationship Type="http://schemas.openxmlformats.org/officeDocument/2006/relationships/slide" Target="/ppt/slides/slide223.xml" Id="Rb8afaf04df9a47dc" /><Relationship Type="http://schemas.openxmlformats.org/officeDocument/2006/relationships/notesMaster" Target="/ppt/notesMasters/notesMaster1.xml" Id="R7db8ac7693bb48cd" /></Relationships>
</file>

<file path=ppt/notesSlides/_rels/notesSlide224.xml.rels>&#65279;<?xml version="1.0" encoding="utf-8"?><Relationships xmlns="http://schemas.openxmlformats.org/package/2006/relationships"><Relationship Type="http://schemas.openxmlformats.org/officeDocument/2006/relationships/slide" Target="/ppt/slides/slide224.xml" Id="R75b6ea24634c4658" /><Relationship Type="http://schemas.openxmlformats.org/officeDocument/2006/relationships/notesMaster" Target="/ppt/notesMasters/notesMaster1.xml" Id="R0aa4ce312d4c4524" /></Relationships>
</file>

<file path=ppt/notesSlides/_rels/notesSlide225.xml.rels>&#65279;<?xml version="1.0" encoding="utf-8"?><Relationships xmlns="http://schemas.openxmlformats.org/package/2006/relationships"><Relationship Type="http://schemas.openxmlformats.org/officeDocument/2006/relationships/slide" Target="/ppt/slides/slide225.xml" Id="R2ea8beaa15324f0b" /><Relationship Type="http://schemas.openxmlformats.org/officeDocument/2006/relationships/notesMaster" Target="/ppt/notesMasters/notesMaster1.xml" Id="R281710d75f874e0e" /></Relationships>
</file>

<file path=ppt/notesSlides/_rels/notesSlide226.xml.rels>&#65279;<?xml version="1.0" encoding="utf-8"?><Relationships xmlns="http://schemas.openxmlformats.org/package/2006/relationships"><Relationship Type="http://schemas.openxmlformats.org/officeDocument/2006/relationships/slide" Target="/ppt/slides/slide226.xml" Id="R29c94d3a2ba24d7b" /><Relationship Type="http://schemas.openxmlformats.org/officeDocument/2006/relationships/notesMaster" Target="/ppt/notesMasters/notesMaster1.xml" Id="R0af0a34c41ac4d00" /></Relationships>
</file>

<file path=ppt/notesSlides/_rels/notesSlide227.xml.rels>&#65279;<?xml version="1.0" encoding="utf-8"?><Relationships xmlns="http://schemas.openxmlformats.org/package/2006/relationships"><Relationship Type="http://schemas.openxmlformats.org/officeDocument/2006/relationships/slide" Target="/ppt/slides/slide227.xml" Id="R4f70e8e38cf24447" /><Relationship Type="http://schemas.openxmlformats.org/officeDocument/2006/relationships/notesMaster" Target="/ppt/notesMasters/notesMaster1.xml" Id="R8834b21ee1434c4f" /></Relationships>
</file>

<file path=ppt/notesSlides/_rels/notesSlide228.xml.rels>&#65279;<?xml version="1.0" encoding="utf-8"?><Relationships xmlns="http://schemas.openxmlformats.org/package/2006/relationships"><Relationship Type="http://schemas.openxmlformats.org/officeDocument/2006/relationships/slide" Target="/ppt/slides/slide228.xml" Id="R6336ab3c09584c33" /><Relationship Type="http://schemas.openxmlformats.org/officeDocument/2006/relationships/notesMaster" Target="/ppt/notesMasters/notesMaster1.xml" Id="R36127555e1404c8f" /></Relationships>
</file>

<file path=ppt/notesSlides/_rels/notesSlide229.xml.rels>&#65279;<?xml version="1.0" encoding="utf-8"?><Relationships xmlns="http://schemas.openxmlformats.org/package/2006/relationships"><Relationship Type="http://schemas.openxmlformats.org/officeDocument/2006/relationships/slide" Target="/ppt/slides/slide229.xml" Id="R171e75aef70a430f" /><Relationship Type="http://schemas.openxmlformats.org/officeDocument/2006/relationships/notesMaster" Target="/ppt/notesMasters/notesMaster1.xml" Id="R5b29a452445c41a1" /></Relationships>
</file>

<file path=ppt/notesSlides/_rels/notesSlide230.xml.rels>&#65279;<?xml version="1.0" encoding="utf-8"?><Relationships xmlns="http://schemas.openxmlformats.org/package/2006/relationships"><Relationship Type="http://schemas.openxmlformats.org/officeDocument/2006/relationships/slide" Target="/ppt/slides/slide230.xml" Id="R3aad096ebe0247a1" /><Relationship Type="http://schemas.openxmlformats.org/officeDocument/2006/relationships/notesMaster" Target="/ppt/notesMasters/notesMaster1.xml" Id="R9783573fb86e48e2" /></Relationships>
</file>

<file path=ppt/notesSlides/_rels/notesSlide231.xml.rels>&#65279;<?xml version="1.0" encoding="utf-8"?><Relationships xmlns="http://schemas.openxmlformats.org/package/2006/relationships"><Relationship Type="http://schemas.openxmlformats.org/officeDocument/2006/relationships/slide" Target="/ppt/slides/slide231.xml" Id="Rbe236a61f8234dce" /><Relationship Type="http://schemas.openxmlformats.org/officeDocument/2006/relationships/notesMaster" Target="/ppt/notesMasters/notesMaster1.xml" Id="Rd2b8c8a4872a40a3" /></Relationships>
</file>

<file path=ppt/notesSlides/_rels/notesSlide232.xml.rels>&#65279;<?xml version="1.0" encoding="utf-8"?><Relationships xmlns="http://schemas.openxmlformats.org/package/2006/relationships"><Relationship Type="http://schemas.openxmlformats.org/officeDocument/2006/relationships/slide" Target="/ppt/slides/slide232.xml" Id="Rdd8595b79dd546fe" /><Relationship Type="http://schemas.openxmlformats.org/officeDocument/2006/relationships/notesMaster" Target="/ppt/notesMasters/notesMaster1.xml" Id="Rd316bb9c1b56455d" /></Relationships>
</file>

<file path=ppt/notesSlides/_rels/notesSlide233.xml.rels>&#65279;<?xml version="1.0" encoding="utf-8"?><Relationships xmlns="http://schemas.openxmlformats.org/package/2006/relationships"><Relationship Type="http://schemas.openxmlformats.org/officeDocument/2006/relationships/slide" Target="/ppt/slides/slide233.xml" Id="Rce1837ed33c944c1" /><Relationship Type="http://schemas.openxmlformats.org/officeDocument/2006/relationships/notesMaster" Target="/ppt/notesMasters/notesMaster1.xml" Id="R650823ab6eb34fed" /></Relationships>
</file>

<file path=ppt/notesSlides/_rels/notesSlide234.xml.rels>&#65279;<?xml version="1.0" encoding="utf-8"?><Relationships xmlns="http://schemas.openxmlformats.org/package/2006/relationships"><Relationship Type="http://schemas.openxmlformats.org/officeDocument/2006/relationships/slide" Target="/ppt/slides/slide234.xml" Id="R22fa5155bb004305" /><Relationship Type="http://schemas.openxmlformats.org/officeDocument/2006/relationships/notesMaster" Target="/ppt/notesMasters/notesMaster1.xml" Id="Rf014e8206fb8471c" /></Relationships>
</file>

<file path=ppt/notesSlides/_rels/notesSlide235.xml.rels>&#65279;<?xml version="1.0" encoding="utf-8"?><Relationships xmlns="http://schemas.openxmlformats.org/package/2006/relationships"><Relationship Type="http://schemas.openxmlformats.org/officeDocument/2006/relationships/slide" Target="/ppt/slides/slide235.xml" Id="R3352fcb9a89644af" /><Relationship Type="http://schemas.openxmlformats.org/officeDocument/2006/relationships/notesMaster" Target="/ppt/notesMasters/notesMaster1.xml" Id="R69860c3ccdd14048" /></Relationships>
</file>

<file path=ppt/notesSlides/_rels/notesSlide236.xml.rels>&#65279;<?xml version="1.0" encoding="utf-8"?><Relationships xmlns="http://schemas.openxmlformats.org/package/2006/relationships"><Relationship Type="http://schemas.openxmlformats.org/officeDocument/2006/relationships/slide" Target="/ppt/slides/slide236.xml" Id="R87462461906a4595" /><Relationship Type="http://schemas.openxmlformats.org/officeDocument/2006/relationships/notesMaster" Target="/ppt/notesMasters/notesMaster1.xml" Id="R538076e4e89843c9" /></Relationships>
</file>

<file path=ppt/notesSlides/_rels/notesSlide237.xml.rels>&#65279;<?xml version="1.0" encoding="utf-8"?><Relationships xmlns="http://schemas.openxmlformats.org/package/2006/relationships"><Relationship Type="http://schemas.openxmlformats.org/officeDocument/2006/relationships/slide" Target="/ppt/slides/slide237.xml" Id="R86ba59291d4c4903" /><Relationship Type="http://schemas.openxmlformats.org/officeDocument/2006/relationships/notesMaster" Target="/ppt/notesMasters/notesMaster1.xml" Id="R89231d54e7d94a7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Cover.</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Company profile, p. 01.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Company profile, p. 01.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Company honors, p. 02.</a:t>
            </a:r>
          </a:p>
          <a:p xmlns:a="http://schemas.openxmlformats.org/drawingml/2006/main">
            <a:r>
              <a:t>Certification statements reproduce the supplied manual. The certificate artwork contains very small text that is not fully legible in the 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Company honors, p. 02.</a:t>
            </a:r>
          </a:p>
          <a:p xmlns:a="http://schemas.openxmlformats.org/drawingml/2006/main">
            <a:r>
              <a:t>Certification statements reproduce the supplied manual. The certificate artwork contains very small text that is not fully legible in the 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Company honors, p. 02.</a:t>
            </a:r>
          </a:p>
          <a:p xmlns:a="http://schemas.openxmlformats.org/drawingml/2006/main">
            <a:r>
              <a:t>Original certificate images. The small certificate text cannot be reliably transcribed at the supplied resolution.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Company honors, p. 02.</a:t>
            </a:r>
          </a:p>
          <a:p xmlns:a="http://schemas.openxmlformats.org/drawingml/2006/main">
            <a:r>
              <a:t>Original certificate images. The small certificate text cannot be reliably transcribed at the supplied resolution.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Company honors, p. 02.</a:t>
            </a:r>
          </a:p>
          <a:p xmlns:a="http://schemas.openxmlformats.org/drawingml/2006/main">
            <a:r>
              <a:t>Original certificate images. The small certificate text cannot be reliably transcribed at the supplied resolution.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Product catalog, pp. 03–04.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Product catalog, pp. 03–04.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Product catalog, pp. 03–04.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Product catalog, pp. 03–04.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Product catalog, pp. 03–04.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MA1, pp. 05–08.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MA1 model structure, p. 05.</a:t>
            </a:r>
          </a:p>
          <a:p xmlns:a="http://schemas.openxmlformats.org/drawingml/2006/main">
            <a:r>
              <a:t>Switch heads and switch components cannot be ordered separately. Actuator keys are sold separately.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MA1 selection, p. 06.</a:t>
            </a:r>
          </a:p>
          <a:p xmlns:a="http://schemas.openxmlformats.org/drawingml/2006/main">
            <a:r>
              <a:t>Actuator keys are sold separately. Contact a NEWMAZZ sales representative for models not listed.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MA1 selection, p. 06.</a:t>
            </a:r>
          </a:p>
          <a:p xmlns:a="http://schemas.openxmlformats.org/drawingml/2006/main">
            <a:r>
              <a:t>Actuator keys are sold separately. Contact a NEWMAZZ sales representative for models not listed.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MA1 construction, p. 06.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MA1 electrical characteristics, p. 07.</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MA1 electrical characteristics, p. 07.</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MA1 electrical characteristics, p. 07.</a:t>
            </a:r>
          </a:p>
          <a:p xmlns:a="http://schemas.openxmlformats.org/drawingml/2006/main">
            <a:r>
              <a:t>These two entries are inconsistent or unclear in the source. Confirm the intended class, resistance unit and inequality with the manufacturer.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MA1 dimensions, p. 08.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MA1 contact configurations, p. 08.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MA1 contact configurations, p. 08.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MA1 contact configurations, p. 08.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MA1 contact configurations, p. 08.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pp. 09–14.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p. 09.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model structure, p. 10.</a:t>
            </a:r>
          </a:p>
          <a:p xmlns:a="http://schemas.openxmlformats.org/drawingml/2006/main">
            <a:r>
              <a:t>All contacts use slow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model structure, p. 10.</a:t>
            </a:r>
          </a:p>
          <a:p xmlns:a="http://schemas.openxmlformats.org/drawingml/2006/main">
            <a:r>
              <a:t>All contacts use slow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model structure, p. 10.</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selection, p. 11.</a:t>
            </a:r>
          </a:p>
          <a:p xmlns:a="http://schemas.openxmlformats.org/drawingml/2006/main">
            <a:r>
              <a:t>Plastic head, 24 V DC solenoid, green LED. Mechanical locking / solenoid release. Actuator key sold separately.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selection, p. 11.</a:t>
            </a:r>
          </a:p>
          <a:p xmlns:a="http://schemas.openxmlformats.org/drawingml/2006/main">
            <a:r>
              <a:t>Plastic head, 24 V DC solenoid, green LED. Mechanical locking / solenoid release. Actuator key sold separately.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selection, p. 11.</a:t>
            </a:r>
          </a:p>
          <a:p xmlns:a="http://schemas.openxmlformats.org/drawingml/2006/main">
            <a:r>
              <a:t>Plastic head, 24 V DC solenoid, green LED. Solenoid locking / mechanical release. Actuator key sold separately.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selection, p. 11.</a:t>
            </a:r>
          </a:p>
          <a:p xmlns:a="http://schemas.openxmlformats.org/drawingml/2006/main">
            <a:r>
              <a:t>Plastic head, 24 V DC solenoid, green LED. Solenoid locking / mechanical release. Actuator key sold separately.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dimensions, p. 12.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electrical characteristics, p. 13.</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electrical characteristics, p. 13.</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electrical characteristics, p. 13.</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p. 13.</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contact configurations, p. 14.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contact configurations, p. 14.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contact configurations, p. 14.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contact configurations, p. 14.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contact configurations, p. 14.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contact configurations, p. 14.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contact configurations, p. 14.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contact configurations, p. 14.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contact configurations, p. 14.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contact configurations, p. 14.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contact configurations, p. 14.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MA2 contact configurations, p. 14.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pp. 15–21.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model structure, pp. 15–16.</a:t>
            </a:r>
          </a:p>
          <a:p xmlns:a="http://schemas.openxmlformats.org/drawingml/2006/main">
            <a:r>
              <a:t>All contacts use slow action. The source lists contacts in lock monitoring + door monitoring order.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model structure, pp. 15–16.</a:t>
            </a:r>
          </a:p>
          <a:p xmlns:a="http://schemas.openxmlformats.org/drawingml/2006/main">
            <a:r>
              <a:t>All contacts use slow action. The source lists contacts in lock monitoring + door monitoring order.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model structure, pp. 15–16.</a:t>
            </a:r>
          </a:p>
          <a:p xmlns:a="http://schemas.openxmlformats.org/drawingml/2006/main">
            <a:r>
              <a:t>Switch heads and switch components cannot be ordered separately. Actuator keys are sold separately.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selection, pp. 17–18.</a:t>
            </a:r>
          </a:p>
          <a:p xmlns:a="http://schemas.openxmlformats.org/drawingml/2006/main">
            <a:r>
              <a:t>24 V DC solenoid, green LED. Mechanical locking / solenoid release. Actuator key sold separately.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selection, pp. 17–18.</a:t>
            </a:r>
          </a:p>
          <a:p xmlns:a="http://schemas.openxmlformats.org/drawingml/2006/main">
            <a:r>
              <a:t>24 V DC solenoid, green LED. Mechanical locking / solenoid release. Actuator key sold separately.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selection, pp. 17–18.</a:t>
            </a:r>
          </a:p>
          <a:p xmlns:a="http://schemas.openxmlformats.org/drawingml/2006/main">
            <a:r>
              <a:t>24 V DC solenoid, green LED. Solenoid locking / mechanical release. Actuator key sold separately.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selection, pp. 17–18.</a:t>
            </a:r>
          </a:p>
          <a:p xmlns:a="http://schemas.openxmlformats.org/drawingml/2006/main">
            <a:r>
              <a:t>24 V DC solenoid, green LED. Solenoid locking / mechanical release. Actuator key sold separately.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selection, p. 18.</a:t>
            </a:r>
          </a:p>
          <a:p xmlns:a="http://schemas.openxmlformats.org/drawingml/2006/main">
            <a:r>
              <a:t>24 V DC, green LED. A: mechanical locking / solenoid release. G: solenoid locking / mechanical release.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selection, p. 18.</a:t>
            </a:r>
          </a:p>
          <a:p xmlns:a="http://schemas.openxmlformats.org/drawingml/2006/main">
            <a:r>
              <a:t>24 V DC, green LED. A: mechanical locking / solenoid release. G: solenoid locking / mechanical release.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electrical characteristics, p. 19.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electrical characteristics, p. 19.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electrical characteristics, p. 19.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p. 19.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dimensions, p. 20.</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dimensions, p. 20.</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contact configurations, p. 21.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contact configurations, p. 21.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contact configurations, p. 21.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contact configurations, p. 21.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contact configurations, p. 21.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contact configurations, p. 21.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contact configurations, p. 21.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contact configurations, p. 21.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contact configurations, p. 21.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contact configurations, p. 21.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contact configurations, p. 21.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contact configurations, p. 21.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MA3 contact configurations, p. 21.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MAZ-K2, p. 22.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MAZ-K2, p. 22.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MAZ-K2, p. 23.</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MAZ-K2, p. 24.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MAZ-K2, p. 24.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Actuator keys, p. 25.</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Actuator keys, p. 25.</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Actuator keys, p. 25.</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Actuator keys, p. 25.</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Rear release assemblies, p. 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MA6, pp. 26–28.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MA6, p. 27.</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MA6, p. 27.</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MA6 control output, p. 27.</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MA6 wiring, p. 28.</a:t>
            </a:r>
          </a:p>
          <a:p xmlns:a="http://schemas.openxmlformats.org/drawingml/2006/main">
            <a:r>
              <a:t>24 V switching power supply. PLC control ON retracts the bolt. Control OFF extends the bolt. SSR contact capacity: 130 mA.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MA6 dimensions, p. 28.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MA6 dimensions, p. 28.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MA6 safety, p. 28.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MA6 safety, p. 28.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introduction, p. 29.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p. 30.</a:t>
            </a:r>
          </a:p>
          <a:p xmlns:a="http://schemas.openxmlformats.org/drawingml/2006/main">
            <a:r>
              <a:t>Power excludes load current. When lock control turns on, consumption briefly increases to a maximum of 15 W for approximately 50 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p. 30.</a:t>
            </a:r>
          </a:p>
          <a:p xmlns:a="http://schemas.openxmlformats.org/drawingml/2006/main">
            <a:r>
              <a:t>Power excludes load current. When lock control turns on, consumption briefly increases to a maximum of 15 W for approximately 50 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p. 30.</a:t>
            </a:r>
          </a:p>
          <a:p xmlns:a="http://schemas.openxmlformats.org/drawingml/2006/main">
            <a:r>
              <a:t>Power excludes load current. When lock control turns on, consumption briefly increases to a maximum of 15 W for approximately 50 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p. 30.</a:t>
            </a:r>
          </a:p>
          <a:p xmlns:a="http://schemas.openxmlformats.org/drawingml/2006/main">
            <a:r>
              <a:t>Power excludes load current. When lock control turns on, consumption briefly increases to a maximum of 15 W for approximately 50 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selection, p. 31.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configuration description, p. 31.</a:t>
            </a:r>
          </a:p>
          <a:p xmlns:a="http://schemas.openxmlformats.org/drawingml/2006/main">
            <a:r>
              <a:t>The source table contains incomplete marks in merged cells. Functional assignments follow the corresponding standard and advanced wiring descriptions.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selection list, p. 31.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selection list, p. 31.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bracket selection, p. 32.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bracket selection, p. 32.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bracket selection, p. 32.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bracket selection, p. 32.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bracket selection, p. 32.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bracket dimensions, p. 32.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bracket dimensions, p. 32.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bracket dimensions, p. 32.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bracket dimensions, p. 32.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bracket dimensions, p. 32.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indicator explanation, p. 33.</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indicator explanation, p. 33.</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wiring, p. 34.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wiring notes, pp. 33–36.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wiring, p. 33.</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wiring, p. 34.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wiring, p. 35.</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wiring, pp. 35–36.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p. 37.</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installation, p. 38.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installation, p. 39.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installation, p. 39.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MA50 timing, p. 39.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family, pp. 39–40.</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family, pp. 40–42.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family, p. 41.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family, p. 41.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family, p. 41.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family model explanation, p. 42.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family, p. 42.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family, p. 42.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family, p. 42.</a:t>
            </a:r>
          </a:p>
          <a:p xmlns:a="http://schemas.openxmlformats.org/drawingml/2006/main">
            <a:r>
              <a:t>Electromagnetic locking. Some source model strings contain OCR artifacts. The table follows the stated model code structure.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family, p. 42.</a:t>
            </a:r>
          </a:p>
          <a:p xmlns:a="http://schemas.openxmlformats.org/drawingml/2006/main">
            <a:r>
              <a:t>Electromagnetic locking. Some source model strings contain OCR artifacts. The table follows the stated model code structure.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Cable selection and wiring, p. 47.</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family wiring notes, pp. 43–46.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family wiring, pp. 43–46.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family wiring, pp. 43–46.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family wiring, pp. 43–46.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family wiring, pp. 43–46.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family wiring, pp. 43–46.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family wiring, pp. 43–46.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Cable selection, p. 47.</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Cable selection, p. 47.</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Cable connector, p. 47.</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MA51L, p. 48.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MA51L installation example, p. 48.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MA51L installation example, p. 48.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MA51L mounting, p. 49.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MA51L selection method, p. 49.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MA51L selection method, p. 49.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MA51P, p. 50.</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MA51P, p. 51.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MA51P selection method, p. 51.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MA51P selection method, p. 51.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p. 52.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Installation and indicators, p. 53.</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Installation and indicators, p. 53.</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installation, p. 54.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MA51 selection, p. 54.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MAS01, pp. 55–56.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MAS01, p. 55.</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MAS01, p. 55.</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MAS01, p. 56.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MAS01, p. 57.</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MAS01, p. 57.</a:t>
            </a:r>
          </a:p>
          <a:p xmlns:a="http://schemas.openxmlformats.org/drawingml/2006/main">
            <a:r>
              <a:t>The source prints +4 mm for the alignment band. Confirm the tolerance if critical.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MAS01, p. 57.</a:t>
            </a:r>
          </a:p>
          <a:p xmlns:a="http://schemas.openxmlformats.org/drawingml/2006/main">
            <a:r>
              <a:t>Signal names in the source table are partly inconsistent with its diagram. The original drawing is retained.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MAS01, pp. 57–58.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MAS01, p. 59.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MAS01, p. 59.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MAS01, p. 59.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MAS01, p. 59.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MAS02, p. 60.</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MAS02, p. 61.</a:t>
            </a:r>
          </a:p>
          <a:p xmlns:a="http://schemas.openxmlformats.org/drawingml/2006/main">
            <a:r>
              <a:t>The source lists 150 mA output current and a 200 mA OSSD load limit. Both are retained.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MAS02, p. 61.</a:t>
            </a:r>
          </a:p>
          <a:p xmlns:a="http://schemas.openxmlformats.org/drawingml/2006/main">
            <a:r>
              <a:t>The source lists 150 mA output current and a 200 mA OSSD load limit. Both are retained.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MAS02, p. 61.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MAS02, p. 61.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MAS02, p. 62.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MAS02, p. 63.</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MAS02, pp. 63–64.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MAS02, pp. 63–64.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MAS03, p. 65.</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MAS03, p. 66.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MAS03, p. 66.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MAS03, p. 66.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MAS03, p. 66.</a:t>
            </a:r>
          </a:p>
          <a:p xmlns:a="http://schemas.openxmlformats.org/drawingml/2006/main">
            <a:r>
              <a:t>The source has incomplete marks in merged cells. Advanced diagrams identify EDM, reset and AUX.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MAS03, p. 67.</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MAS03, p. 67.</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MAS03, p. 67.</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MAS03, p. 68.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MAS03, p. 68.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MAS03, p. 68.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MAS03, p. 70.</a:t>
            </a:r>
          </a:p>
          <a:p xmlns:a="http://schemas.openxmlformats.org/drawingml/2006/main">
            <a:r>
              <a:t>The source says safety inputs connect to +24 V without cascade, or switch OSSD signals with cascade. Use the diagram matching the output variant.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MAS03, p. 69.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MAS03, p. 70.</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MA-GLS, p. 71.</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MA-GLS, p. 71.</a:t>
            </a:r>
          </a:p>
          <a:p xmlns:a="http://schemas.openxmlformats.org/drawingml/2006/main">
            <a:r>
              <a:t>M3 terminal block screw tightening torque: ≤0.59 N·m.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MA-GLS, p. 71.</a:t>
            </a:r>
          </a:p>
          <a:p xmlns:a="http://schemas.openxmlformats.org/drawingml/2006/main">
            <a:r>
              <a:t>M3 terminal block screw tightening torque: ≤0.59 N·m.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MA-GLS, p. 72.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MA-GLS, p. 72.</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MAS11, pp. 73–74.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MAS11, p. 73.</a:t>
            </a:r>
          </a:p>
          <a:p xmlns:a="http://schemas.openxmlformats.org/drawingml/2006/main">
            <a:r>
              <a:t>Contact type refers to the actuator approaching the sensor. The source uses O / 0 inconsistently.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MAS11, p. 73.</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MAS11, p. 74.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MAS11, p. 75.</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MAS11, p. 75.</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MAS11, p. 75.</a:t>
            </a:r>
          </a:p>
          <a:p xmlns:a="http://schemas.openxmlformats.org/drawingml/2006/main">
            <a:r>
              <a:t>A1 / A2, B1 / B2 and C1 / C2 each form one independent switch output pair.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MAS11, p. 75.</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MAS11, p. 76.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MAS11, p. 77.</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MAS11, p. 77.</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MA9Z, p. 78.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MA9Z, p. 78.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MA9Z, p. 78.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MA9Z, p. 78.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MA9Z, p. 78.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MA9Z, p. 78.</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MA9Z, p. 79.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MA9Z, p. 79.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MA9Z, p. 79.</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Safety precautions, p. 80.</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Safety precautions, p. 80.</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Safety precautions, p. 80.</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Safety precautions, p. 80.</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Safety precautions, p. 80.</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Back cover.</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Product catalog, pp. 03–04.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Product catalog, pp. 03–04.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NEWMAZZ 2026 Product Selection Manual. Product catalog, pp. 03–04.</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b169aa780be432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8c7f371904c495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14b91394b094d2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e89573425664c6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1f09f1716724d2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1e52a1b1073456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28551D1-EC50-4E8E-99E0-497926CE9C70}"/>
              </a:ext>
            </a:extLst>
          </p:cNvPr>
          <p:cNvSpPr>
            <a:spLocks xmlns:a="http://schemas.openxmlformats.org/drawingml/2006/main" noGrp="1"/>
          </p:cNvSpPr>
          <p:nvPr>
            <p:ph type="title" idx="0"/>
          </p:nvPr>
        </p:nvSpPr>
        <p:spPr>
          <a:xfrm xmlns:a="http://schemas.openxmlformats.org/drawingml/2006/main">
            <a:off x="1524000" y="3238500"/>
            <a:ext cx="12192000" cy="12382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60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05FFF98-8F11-4048-B9A7-96E639CBBDC1}"/>
              </a:ext>
            </a:extLst>
          </p:cNvPr>
          <p:cNvSpPr>
            <a:spLocks xmlns:a="http://schemas.openxmlformats.org/drawingml/2006/main" noGrp="1"/>
          </p:cNvSpPr>
          <p:nvPr>
            <p:ph type="subTitle" idx="1"/>
          </p:nvPr>
        </p:nvSpPr>
        <p:spPr>
          <a:xfrm xmlns:a="http://schemas.openxmlformats.org/drawingml/2006/main">
            <a:off x="2286000" y="4714875"/>
            <a:ext cx="10668000" cy="9525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625"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9F38C58-F34C-4309-8C19-31D1418675A3}"/>
              </a:ext>
            </a:extLst>
          </p:cNvPr>
          <p:cNvSpPr>
            <a:spLocks xmlns:a="http://schemas.openxmlformats.org/drawingml/2006/main" noGrp="1"/>
          </p:cNvSpPr>
          <p:nvPr>
            <p:ph type="title" idx="0"/>
          </p:nvPr>
        </p:nvSpPr>
        <p:spPr>
          <a:xfrm xmlns:a="http://schemas.openxmlformats.org/drawingml/2006/main">
            <a:off x="1524000" y="3571875"/>
            <a:ext cx="12192000" cy="1428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525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CF83C39-A063-4F8C-907B-43BD96172939}"/>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8596816-10E3-4DE1-B225-39E54B2AE705}"/>
              </a:ext>
            </a:extLst>
          </p:cNvPr>
          <p:cNvSpPr>
            <a:spLocks xmlns:a="http://schemas.openxmlformats.org/drawingml/2006/main" noGrp="1"/>
          </p:cNvSpPr>
          <p:nvPr>
            <p:ph type="body" idx="1"/>
          </p:nvPr>
        </p:nvSpPr>
        <p:spPr>
          <a:xfrm xmlns:a="http://schemas.openxmlformats.org/drawingml/2006/main">
            <a:off x="857250" y="2381250"/>
            <a:ext cx="13525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13"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9CB8E0E-6EDA-4302-93E1-E5D3606B250F}"/>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20F8B7D-2A1E-4A49-8E4B-23821AE43782}"/>
              </a:ext>
            </a:extLst>
          </p:cNvPr>
          <p:cNvSpPr>
            <a:spLocks xmlns:a="http://schemas.openxmlformats.org/drawingml/2006/main" noGrp="1"/>
          </p:cNvSpPr>
          <p:nvPr>
            <p:ph type="body" idx="1"/>
          </p:nvPr>
        </p:nvSpPr>
        <p:spPr>
          <a:xfrm xmlns:a="http://schemas.openxmlformats.org/drawingml/2006/main">
            <a:off x="857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25"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0EEC21C-1446-41B0-A4E1-DAF14ED3455E}"/>
              </a:ext>
            </a:extLst>
          </p:cNvPr>
          <p:cNvSpPr>
            <a:spLocks xmlns:a="http://schemas.openxmlformats.org/drawingml/2006/main" noGrp="1"/>
          </p:cNvSpPr>
          <p:nvPr>
            <p:ph type="body" idx="2"/>
          </p:nvPr>
        </p:nvSpPr>
        <p:spPr>
          <a:xfrm xmlns:a="http://schemas.openxmlformats.org/drawingml/2006/main">
            <a:off x="8096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25"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99A4C32-E8B0-411E-90F6-3D7EC0D945FF}"/>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C38E5A7-CF74-4A7D-B31A-E3E398704E35}"/>
              </a:ext>
            </a:extLst>
          </p:cNvPr>
          <p:cNvSpPr>
            <a:spLocks xmlns:a="http://schemas.openxmlformats.org/drawingml/2006/main" noGrp="1"/>
          </p:cNvSpPr>
          <p:nvPr>
            <p:ph type="body" idx="1"/>
          </p:nvPr>
        </p:nvSpPr>
        <p:spPr>
          <a:xfrm xmlns:a="http://schemas.openxmlformats.org/drawingml/2006/main">
            <a:off x="857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13"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27de5608c794c20" /><Relationship Type="http://schemas.openxmlformats.org/officeDocument/2006/relationships/slideLayout" Target="/ppt/slideLayouts/slideLayout1.xml" Id="Rc80a1983ff094874" /><Relationship Type="http://schemas.openxmlformats.org/officeDocument/2006/relationships/slideLayout" Target="/ppt/slideLayouts/slideLayout2.xml" Id="R50bbd75489f64e8d" /><Relationship Type="http://schemas.openxmlformats.org/officeDocument/2006/relationships/slideLayout" Target="/ppt/slideLayouts/slideLayout3.xml" Id="R79ea5f05138f457a" /><Relationship Type="http://schemas.openxmlformats.org/officeDocument/2006/relationships/slideLayout" Target="/ppt/slideLayouts/slideLayout4.xml" Id="R0e8fa73de3464bca" /><Relationship Type="http://schemas.openxmlformats.org/officeDocument/2006/relationships/slideLayout" Target="/ppt/slideLayouts/slideLayout5.xml" Id="R75146376a48a42a3" /><Relationship Type="http://schemas.openxmlformats.org/officeDocument/2006/relationships/slideLayout" Target="/ppt/slideLayouts/slideLayout6.xml" Id="Rca27c86af399446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80a1983ff094874"/>
    <p:sldLayoutId xmlns:r="http://schemas.openxmlformats.org/officeDocument/2006/relationships" id="2147483650" r:id="R50bbd75489f64e8d"/>
    <p:sldLayoutId xmlns:r="http://schemas.openxmlformats.org/officeDocument/2006/relationships" id="2147483651" r:id="R79ea5f05138f457a"/>
    <p:sldLayoutId xmlns:r="http://schemas.openxmlformats.org/officeDocument/2006/relationships" id="2147483652" r:id="R0e8fa73de3464bca"/>
    <p:sldLayoutId xmlns:r="http://schemas.openxmlformats.org/officeDocument/2006/relationships" id="2147483653" r:id="R75146376a48a42a3"/>
    <p:sldLayoutId xmlns:r="http://schemas.openxmlformats.org/officeDocument/2006/relationships" id="2147483654" r:id="Rca27c86af399446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40a0e789e514db7" /><Relationship Type="http://schemas.openxmlformats.org/officeDocument/2006/relationships/notesSlide" Target="/ppt/notesSlides/notesSlide1.xml" Id="R2d7abe6775d8489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e3c949c41af4929" /><Relationship Type="http://schemas.openxmlformats.org/officeDocument/2006/relationships/image" Target="/ppt/media/image.png" Id="R333030d8ef824083" /><Relationship Type="http://schemas.openxmlformats.org/officeDocument/2006/relationships/notesSlide" Target="/ppt/notesSlides/notesSlide2.xml" Id="Reeb3688c04f34c5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6ec8bf6819f4d40" /><Relationship Type="http://schemas.openxmlformats.org/officeDocument/2006/relationships/notesSlide" Target="/ppt/notesSlides/notesSlide3.xml" Id="Rddfcb5dd994f498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a1250b244994853" /><Relationship Type="http://schemas.openxmlformats.org/officeDocument/2006/relationships/image" Target="/ppt/media/image.jpeg" Id="R8dcfa5af0f22475c" /><Relationship Type="http://schemas.openxmlformats.org/officeDocument/2006/relationships/image" Target="/ppt/media/image2.jpeg" Id="Ra63e955101c84192" /><Relationship Type="http://schemas.openxmlformats.org/officeDocument/2006/relationships/image" Target="/ppt/media/image3.jpeg" Id="R0619166c09174216" /><Relationship Type="http://schemas.openxmlformats.org/officeDocument/2006/relationships/notesSlide" Target="/ppt/notesSlides/notesSlide4.xml" Id="R31e627e80b7a4c6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8aa830c0d414319" /><Relationship Type="http://schemas.openxmlformats.org/officeDocument/2006/relationships/image" Target="/ppt/media/image4.jpeg" Id="R850dab0a30234994" /><Relationship Type="http://schemas.openxmlformats.org/officeDocument/2006/relationships/notesSlide" Target="/ppt/notesSlides/notesSlide5.xml" Id="R001934186269454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57e804068df4f1d" /><Relationship Type="http://schemas.openxmlformats.org/officeDocument/2006/relationships/image" Target="/ppt/media/image5.jpeg" Id="Rf0dc45f9ee874587" /><Relationship Type="http://schemas.openxmlformats.org/officeDocument/2006/relationships/image" Target="/ppt/media/image6.jpeg" Id="Rdc3a0951a0b74fac" /><Relationship Type="http://schemas.openxmlformats.org/officeDocument/2006/relationships/image" Target="/ppt/media/image7.jpeg" Id="Rffc7c3ae60ff41b8" /><Relationship Type="http://schemas.openxmlformats.org/officeDocument/2006/relationships/image" Target="/ppt/media/image8.jpeg" Id="R3964465e7be74722" /><Relationship Type="http://schemas.openxmlformats.org/officeDocument/2006/relationships/notesSlide" Target="/ppt/notesSlides/notesSlide6.xml" Id="Rbcbdb6422f0c479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6111f6a41704952" /><Relationship Type="http://schemas.openxmlformats.org/officeDocument/2006/relationships/image" Target="/ppt/media/image9.jpeg" Id="Rf12aacaa94394540" /><Relationship Type="http://schemas.openxmlformats.org/officeDocument/2006/relationships/image" Target="/ppt/media/image10.jpeg" Id="R68e0ec846a8745de" /><Relationship Type="http://schemas.openxmlformats.org/officeDocument/2006/relationships/notesSlide" Target="/ppt/notesSlides/notesSlide7.xml" Id="R3356cec77e8d4615"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67661b9f51d74844" /><Relationship Type="http://schemas.openxmlformats.org/officeDocument/2006/relationships/image" Target="/ppt/media/image11.jpeg" Id="R5a73346640be4163" /><Relationship Type="http://schemas.openxmlformats.org/officeDocument/2006/relationships/image" Target="/ppt/media/image12.jpeg" Id="Re6905c74ca344d77" /><Relationship Type="http://schemas.openxmlformats.org/officeDocument/2006/relationships/image" Target="/ppt/media/image13.jpeg" Id="Raec25416d50c409b" /><Relationship Type="http://schemas.openxmlformats.org/officeDocument/2006/relationships/notesSlide" Target="/ppt/notesSlides/notesSlide8.xml" Id="Rf22af71aea8c4fc3"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5de24bef1ed0494e" /><Relationship Type="http://schemas.openxmlformats.org/officeDocument/2006/relationships/image" Target="/ppt/media/image14.jpeg" Id="R690a2f5edaa34cae" /><Relationship Type="http://schemas.openxmlformats.org/officeDocument/2006/relationships/image" Target="/ppt/media/image15.jpeg" Id="R723627ad0e074d3d" /><Relationship Type="http://schemas.openxmlformats.org/officeDocument/2006/relationships/image" Target="/ppt/media/image16.jpeg" Id="R513c167085d447ff" /><Relationship Type="http://schemas.openxmlformats.org/officeDocument/2006/relationships/notesSlide" Target="/ppt/notesSlides/notesSlide9.xml" Id="Rf94e6ae571de460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98df52f48fd46a7" /><Relationship Type="http://schemas.openxmlformats.org/officeDocument/2006/relationships/image" Target="/ppt/media/image17.jpeg" Id="R633be8dc7e0e45f5" /><Relationship Type="http://schemas.openxmlformats.org/officeDocument/2006/relationships/image" Target="/ppt/media/image18.jpeg" Id="R7b9165c64564457b" /><Relationship Type="http://schemas.openxmlformats.org/officeDocument/2006/relationships/image" Target="/ppt/media/image19.jpeg" Id="R23f93c4231e043ee" /><Relationship Type="http://schemas.openxmlformats.org/officeDocument/2006/relationships/notesSlide" Target="/ppt/notesSlides/notesSlide10.xml" Id="R8ca238e3d7844ac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2c9b3aca992406e" /><Relationship Type="http://schemas.openxmlformats.org/officeDocument/2006/relationships/image" Target="/ppt/media/image20.jpeg" Id="R1763a195b0ae4e80" /><Relationship Type="http://schemas.openxmlformats.org/officeDocument/2006/relationships/image" Target="/ppt/media/image21.jpeg" Id="R9a05b9eeb9584985" /><Relationship Type="http://schemas.openxmlformats.org/officeDocument/2006/relationships/image" Target="/ppt/media/image22.jpeg" Id="Rf89a9979be5d44fd" /><Relationship Type="http://schemas.openxmlformats.org/officeDocument/2006/relationships/notesSlide" Target="/ppt/notesSlides/notesSlide11.xml" Id="R031c1103a96f43a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ed5031ba52c24caf" /><Relationship Type="http://schemas.openxmlformats.org/officeDocument/2006/relationships/image" Target="/ppt/media/image23.jpeg" Id="R7ae849d5eb1d4a85" /><Relationship Type="http://schemas.openxmlformats.org/officeDocument/2006/relationships/image" Target="/ppt/media/image24.jpeg" Id="R68d5b31fa0994cf9" /><Relationship Type="http://schemas.openxmlformats.org/officeDocument/2006/relationships/image" Target="/ppt/media/image25.jpeg" Id="Rb803e28b63154ea6" /><Relationship Type="http://schemas.openxmlformats.org/officeDocument/2006/relationships/notesSlide" Target="/ppt/notesSlides/notesSlide12.xml" Id="R1cc7f3edb3584a2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adca996b306540ce" /><Relationship Type="http://schemas.openxmlformats.org/officeDocument/2006/relationships/image" Target="/ppt/media/image26.jpeg" Id="R270bef31089c4056" /><Relationship Type="http://schemas.openxmlformats.org/officeDocument/2006/relationships/image" Target="/ppt/media/image27.jpeg" Id="Rce5153fd4e0d4861" /><Relationship Type="http://schemas.openxmlformats.org/officeDocument/2006/relationships/image" Target="/ppt/media/image28.jpeg" Id="R0dbab9f3c6604693" /><Relationship Type="http://schemas.openxmlformats.org/officeDocument/2006/relationships/notesSlide" Target="/ppt/notesSlides/notesSlide13.xml" Id="Ra099c9615a0e469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8ccf403f092246ee" /><Relationship Type="http://schemas.openxmlformats.org/officeDocument/2006/relationships/image" Target="/ppt/media/image29.jpeg" Id="R39d844be7bdd4f2d" /><Relationship Type="http://schemas.openxmlformats.org/officeDocument/2006/relationships/notesSlide" Target="/ppt/notesSlides/notesSlide14.xml" Id="R64c9dfe9170d45d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144868d32a794ecf" /><Relationship Type="http://schemas.openxmlformats.org/officeDocument/2006/relationships/notesSlide" Target="/ppt/notesSlides/notesSlide15.xml" Id="Rad8390acb021410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ca6ea4a3b4dc4c57" /><Relationship Type="http://schemas.openxmlformats.org/officeDocument/2006/relationships/notesSlide" Target="/ppt/notesSlides/notesSlide16.xml" Id="R262da303d47f40a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0fbbd3120210496d" /><Relationship Type="http://schemas.openxmlformats.org/officeDocument/2006/relationships/notesSlide" Target="/ppt/notesSlides/notesSlide17.xml" Id="R744448ae322f473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6c7ab3bff23a4df6" /><Relationship Type="http://schemas.openxmlformats.org/officeDocument/2006/relationships/image" Target="/ppt/media/image30.jpeg" Id="Rc0a9dce2691c47e1" /><Relationship Type="http://schemas.openxmlformats.org/officeDocument/2006/relationships/image" Target="/ppt/media/image31.jpeg" Id="R931fb003fb3a4eba" /><Relationship Type="http://schemas.openxmlformats.org/officeDocument/2006/relationships/notesSlide" Target="/ppt/notesSlides/notesSlide18.xml" Id="Rc4e1ad74a60d42d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1f8a3c15db834d87" /><Relationship Type="http://schemas.openxmlformats.org/officeDocument/2006/relationships/notesSlide" Target="/ppt/notesSlides/notesSlide19.xml" Id="R92f312d516c1444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6f107138615e4955" /><Relationship Type="http://schemas.openxmlformats.org/officeDocument/2006/relationships/notesSlide" Target="/ppt/notesSlides/notesSlide20.xml" Id="R7246d942a875465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d3ef5acdc5b346c4" /><Relationship Type="http://schemas.openxmlformats.org/officeDocument/2006/relationships/notesSlide" Target="/ppt/notesSlides/notesSlide21.xml" Id="Ra15b72908bae4d6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3eaaf2bfedb742ac" /><Relationship Type="http://schemas.openxmlformats.org/officeDocument/2006/relationships/image" Target="/ppt/media/image32.jpeg" Id="R3d5c2ad321364188" /><Relationship Type="http://schemas.openxmlformats.org/officeDocument/2006/relationships/image" Target="/ppt/media/image33.jpeg" Id="Re157b45f9de74a24" /><Relationship Type="http://schemas.openxmlformats.org/officeDocument/2006/relationships/image" Target="/ppt/media/image34.jpeg" Id="R41c7487ac0d744df" /><Relationship Type="http://schemas.openxmlformats.org/officeDocument/2006/relationships/notesSlide" Target="/ppt/notesSlides/notesSlide22.xml" Id="R12a89b396e08435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da960b04660840d4" /><Relationship Type="http://schemas.openxmlformats.org/officeDocument/2006/relationships/image" Target="/ppt/media/image35.jpeg" Id="R17593b5048f1453b" /><Relationship Type="http://schemas.openxmlformats.org/officeDocument/2006/relationships/image" Target="/ppt/media/image36.jpeg" Id="Rf67ccee37d6040ea" /><Relationship Type="http://schemas.openxmlformats.org/officeDocument/2006/relationships/image" Target="/ppt/media/image37.jpeg" Id="R28399b0872e542a7" /><Relationship Type="http://schemas.openxmlformats.org/officeDocument/2006/relationships/notesSlide" Target="/ppt/notesSlides/notesSlide23.xml" Id="R8496adf948f5425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c3650e7888054d75" /><Relationship Type="http://schemas.openxmlformats.org/officeDocument/2006/relationships/image" Target="/ppt/media/image38.jpeg" Id="R2a91bda5a1a2479d" /><Relationship Type="http://schemas.openxmlformats.org/officeDocument/2006/relationships/image" Target="/ppt/media/image39.jpeg" Id="R3e73bbb2114d429c" /><Relationship Type="http://schemas.openxmlformats.org/officeDocument/2006/relationships/image" Target="/ppt/media/image40.jpeg" Id="Rdcdf3c5b4e0149ab" /><Relationship Type="http://schemas.openxmlformats.org/officeDocument/2006/relationships/notesSlide" Target="/ppt/notesSlides/notesSlide24.xml" Id="Rf32965010a29473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fe5f054979f74467" /><Relationship Type="http://schemas.openxmlformats.org/officeDocument/2006/relationships/image" Target="/ppt/media/image41.jpeg" Id="Rb667b21adcc14fba" /><Relationship Type="http://schemas.openxmlformats.org/officeDocument/2006/relationships/image" Target="/ppt/media/image42.jpeg" Id="R62da73d033364ec8" /><Relationship Type="http://schemas.openxmlformats.org/officeDocument/2006/relationships/image" Target="/ppt/media/image43.jpeg" Id="R1c3c3c2770ba4803" /><Relationship Type="http://schemas.openxmlformats.org/officeDocument/2006/relationships/notesSlide" Target="/ppt/notesSlides/notesSlide25.xml" Id="R9ab8a89d1b754fd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7cde9f7cb5f3418f" /><Relationship Type="http://schemas.openxmlformats.org/officeDocument/2006/relationships/image" Target="/ppt/media/image44.jpeg" Id="R92803b9e06724106" /><Relationship Type="http://schemas.openxmlformats.org/officeDocument/2006/relationships/image" Target="/ppt/media/image45.jpeg" Id="R9780040b54d645d4" /><Relationship Type="http://schemas.openxmlformats.org/officeDocument/2006/relationships/image" Target="/ppt/media/image2.png" Id="R002433528b954f7c" /><Relationship Type="http://schemas.openxmlformats.org/officeDocument/2006/relationships/notesSlide" Target="/ppt/notesSlides/notesSlide26.xml" Id="R850c0878f6cb462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4d49fcdb07284db6" /><Relationship Type="http://schemas.openxmlformats.org/officeDocument/2006/relationships/image" Target="/ppt/media/image46.jpeg" Id="Rf4178f7ceb534c00" /><Relationship Type="http://schemas.openxmlformats.org/officeDocument/2006/relationships/notesSlide" Target="/ppt/notesSlides/notesSlide27.xml" Id="R3fa5d42618a1479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3938f94ff0ee4de1" /><Relationship Type="http://schemas.openxmlformats.org/officeDocument/2006/relationships/notesSlide" Target="/ppt/notesSlides/notesSlide28.xml" Id="R7821395fe82b4f0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dd5b4d39835a4f36" /><Relationship Type="http://schemas.openxmlformats.org/officeDocument/2006/relationships/notesSlide" Target="/ppt/notesSlides/notesSlide29.xml" Id="R2693bc4c606b464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8d4c2766737e45bf" /><Relationship Type="http://schemas.openxmlformats.org/officeDocument/2006/relationships/notesSlide" Target="/ppt/notesSlides/notesSlide30.xml" Id="Rd8d6b5cec8b1450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6a042a46ef21477c" /><Relationship Type="http://schemas.openxmlformats.org/officeDocument/2006/relationships/notesSlide" Target="/ppt/notesSlides/notesSlide31.xml" Id="R5a5ff8aa94a848e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43ed54a45e184624" /><Relationship Type="http://schemas.openxmlformats.org/officeDocument/2006/relationships/notesSlide" Target="/ppt/notesSlides/notesSlide32.xml" Id="Rc92bd7a95de6443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d71f8b93acfa446a" /><Relationship Type="http://schemas.openxmlformats.org/officeDocument/2006/relationships/notesSlide" Target="/ppt/notesSlides/notesSlide33.xml" Id="Rd80fbac2761e403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0adb6edf01e84e36" /><Relationship Type="http://schemas.openxmlformats.org/officeDocument/2006/relationships/notesSlide" Target="/ppt/notesSlides/notesSlide34.xml" Id="R87abc3f2d195476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4bb33f0c5b5149dd" /><Relationship Type="http://schemas.openxmlformats.org/officeDocument/2006/relationships/notesSlide" Target="/ppt/notesSlides/notesSlide35.xml" Id="Ra3cacdc84ba74481"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3d1802eb6fbd492f" /><Relationship Type="http://schemas.openxmlformats.org/officeDocument/2006/relationships/image" Target="/ppt/media/image47.jpeg" Id="R5d4d4e15c8f24f88" /><Relationship Type="http://schemas.openxmlformats.org/officeDocument/2006/relationships/notesSlide" Target="/ppt/notesSlides/notesSlide36.xml" Id="R9857042992194dc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f28c917625164a5a" /><Relationship Type="http://schemas.openxmlformats.org/officeDocument/2006/relationships/notesSlide" Target="/ppt/notesSlides/notesSlide37.xml" Id="Rdb5ef8dc21bc423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6784303a777c47e9" /><Relationship Type="http://schemas.openxmlformats.org/officeDocument/2006/relationships/notesSlide" Target="/ppt/notesSlides/notesSlide38.xml" Id="Racf14de00da6428d" /></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bc06fe2649ef45e9" /><Relationship Type="http://schemas.openxmlformats.org/officeDocument/2006/relationships/notesSlide" Target="/ppt/notesSlides/notesSlide39.xml" Id="Re618057b24c94332" /></Relationships>
</file>

<file path=ppt/slides/_rels/slide40.xml.rels>&#65279;<?xml version="1.0" encoding="utf-8"?><Relationships xmlns="http://schemas.openxmlformats.org/package/2006/relationships"><Relationship Type="http://schemas.openxmlformats.org/officeDocument/2006/relationships/slideLayout" Target="/ppt/slideLayouts/slideLayout6.xml" Id="R42a0d33c21824b7e" /><Relationship Type="http://schemas.openxmlformats.org/officeDocument/2006/relationships/notesSlide" Target="/ppt/notesSlides/notesSlide40.xml" Id="R5a027d74349f4414" /></Relationships>
</file>

<file path=ppt/slides/_rels/slide41.xml.rels>&#65279;<?xml version="1.0" encoding="utf-8"?><Relationships xmlns="http://schemas.openxmlformats.org/package/2006/relationships"><Relationship Type="http://schemas.openxmlformats.org/officeDocument/2006/relationships/slideLayout" Target="/ppt/slideLayouts/slideLayout6.xml" Id="R2f06b108d7934cb9" /><Relationship Type="http://schemas.openxmlformats.org/officeDocument/2006/relationships/image" Target="/ppt/media/image48.jpeg" Id="Ra9020167994e4cde" /><Relationship Type="http://schemas.openxmlformats.org/officeDocument/2006/relationships/image" Target="/ppt/media/image49.jpeg" Id="R6f0a1a138aaf46bc" /><Relationship Type="http://schemas.openxmlformats.org/officeDocument/2006/relationships/notesSlide" Target="/ppt/notesSlides/notesSlide41.xml" Id="R3071012f4a404b9c" /></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0db541259de04a45" /><Relationship Type="http://schemas.openxmlformats.org/officeDocument/2006/relationships/image" Target="/ppt/media/image50.jpeg" Id="Rf5487bd002f04148" /><Relationship Type="http://schemas.openxmlformats.org/officeDocument/2006/relationships/image" Target="/ppt/media/image51.jpeg" Id="R66921bc22b8b4204" /><Relationship Type="http://schemas.openxmlformats.org/officeDocument/2006/relationships/image" Target="/ppt/media/image3.png" Id="R7e23af0ac8994b73" /><Relationship Type="http://schemas.openxmlformats.org/officeDocument/2006/relationships/notesSlide" Target="/ppt/notesSlides/notesSlide42.xml" Id="R2763352743ce46cf" /></Relationships>
</file>

<file path=ppt/slides/_rels/slide43.xml.rels>&#65279;<?xml version="1.0" encoding="utf-8"?><Relationships xmlns="http://schemas.openxmlformats.org/package/2006/relationships"><Relationship Type="http://schemas.openxmlformats.org/officeDocument/2006/relationships/slideLayout" Target="/ppt/slideLayouts/slideLayout6.xml" Id="Rf7cc12fb07b74d2a" /><Relationship Type="http://schemas.openxmlformats.org/officeDocument/2006/relationships/image" Target="/ppt/media/image52.jpeg" Id="R979c5af82f1d4874" /><Relationship Type="http://schemas.openxmlformats.org/officeDocument/2006/relationships/image" Target="/ppt/media/image53.jpeg" Id="Rda6807bdcdbe49eb" /><Relationship Type="http://schemas.openxmlformats.org/officeDocument/2006/relationships/notesSlide" Target="/ppt/notesSlides/notesSlide43.xml" Id="Ra738e275801a401d" /></Relationships>
</file>

<file path=ppt/slides/_rels/slide44.xml.rels>&#65279;<?xml version="1.0" encoding="utf-8"?><Relationships xmlns="http://schemas.openxmlformats.org/package/2006/relationships"><Relationship Type="http://schemas.openxmlformats.org/officeDocument/2006/relationships/slideLayout" Target="/ppt/slideLayouts/slideLayout6.xml" Id="Rdddec47e0d2c4ce9" /><Relationship Type="http://schemas.openxmlformats.org/officeDocument/2006/relationships/image" Target="/ppt/media/image54.jpeg" Id="R5f7b1c7392cf4950" /><Relationship Type="http://schemas.openxmlformats.org/officeDocument/2006/relationships/image" Target="/ppt/media/image4.png" Id="R2a968fe1d6714934" /><Relationship Type="http://schemas.openxmlformats.org/officeDocument/2006/relationships/notesSlide" Target="/ppt/notesSlides/notesSlide44.xml" Id="Rab034967b13f4581" /></Relationships>
</file>

<file path=ppt/slides/_rels/slide45.xml.rels>&#65279;<?xml version="1.0" encoding="utf-8"?><Relationships xmlns="http://schemas.openxmlformats.org/package/2006/relationships"><Relationship Type="http://schemas.openxmlformats.org/officeDocument/2006/relationships/slideLayout" Target="/ppt/slideLayouts/slideLayout6.xml" Id="R2e27c2e5cc254886" /><Relationship Type="http://schemas.openxmlformats.org/officeDocument/2006/relationships/image" Target="/ppt/media/image55.jpeg" Id="R8402db736dfa4be0" /><Relationship Type="http://schemas.openxmlformats.org/officeDocument/2006/relationships/image" Target="/ppt/media/image56.jpeg" Id="R582fa97a96794fda" /><Relationship Type="http://schemas.openxmlformats.org/officeDocument/2006/relationships/notesSlide" Target="/ppt/notesSlides/notesSlide45.xml" Id="Re1bb7ce8e1fd44c9" /></Relationships>
</file>

<file path=ppt/slides/_rels/slide46.xml.rels>&#65279;<?xml version="1.0" encoding="utf-8"?><Relationships xmlns="http://schemas.openxmlformats.org/package/2006/relationships"><Relationship Type="http://schemas.openxmlformats.org/officeDocument/2006/relationships/slideLayout" Target="/ppt/slideLayouts/slideLayout6.xml" Id="Re8e05d58b29f4312" /><Relationship Type="http://schemas.openxmlformats.org/officeDocument/2006/relationships/image" Target="/ppt/media/image5.png" Id="Re429e556839c484f" /><Relationship Type="http://schemas.openxmlformats.org/officeDocument/2006/relationships/image" Target="/ppt/media/image6.png" Id="R0bc38b4018904d52" /><Relationship Type="http://schemas.openxmlformats.org/officeDocument/2006/relationships/notesSlide" Target="/ppt/notesSlides/notesSlide46.xml" Id="R9909478293f3489a" /></Relationships>
</file>

<file path=ppt/slides/_rels/slide47.xml.rels>&#65279;<?xml version="1.0" encoding="utf-8"?><Relationships xmlns="http://schemas.openxmlformats.org/package/2006/relationships"><Relationship Type="http://schemas.openxmlformats.org/officeDocument/2006/relationships/slideLayout" Target="/ppt/slideLayouts/slideLayout6.xml" Id="Reb21439379d34106" /><Relationship Type="http://schemas.openxmlformats.org/officeDocument/2006/relationships/image" Target="/ppt/media/image57.jpeg" Id="R905249bc1773482a" /><Relationship Type="http://schemas.openxmlformats.org/officeDocument/2006/relationships/image" Target="/ppt/media/image7.png" Id="Rc4dfb9931313407d" /><Relationship Type="http://schemas.openxmlformats.org/officeDocument/2006/relationships/notesSlide" Target="/ppt/notesSlides/notesSlide47.xml" Id="R1da2905bf12f484c" /></Relationships>
</file>

<file path=ppt/slides/_rels/slide48.xml.rels>&#65279;<?xml version="1.0" encoding="utf-8"?><Relationships xmlns="http://schemas.openxmlformats.org/package/2006/relationships"><Relationship Type="http://schemas.openxmlformats.org/officeDocument/2006/relationships/slideLayout" Target="/ppt/slideLayouts/slideLayout6.xml" Id="R369c7f142f314e81" /><Relationship Type="http://schemas.openxmlformats.org/officeDocument/2006/relationships/image" Target="/ppt/media/image58.jpeg" Id="R8e1700975d714241" /><Relationship Type="http://schemas.openxmlformats.org/officeDocument/2006/relationships/image" Target="/ppt/media/image59.jpeg" Id="Rf9d40eb205ae4895" /><Relationship Type="http://schemas.openxmlformats.org/officeDocument/2006/relationships/notesSlide" Target="/ppt/notesSlides/notesSlide48.xml" Id="Re5d17e2b64484632" /></Relationships>
</file>

<file path=ppt/slides/_rels/slide49.xml.rels>&#65279;<?xml version="1.0" encoding="utf-8"?><Relationships xmlns="http://schemas.openxmlformats.org/package/2006/relationships"><Relationship Type="http://schemas.openxmlformats.org/officeDocument/2006/relationships/slideLayout" Target="/ppt/slideLayouts/slideLayout6.xml" Id="R70eccab6d94b4de3" /><Relationship Type="http://schemas.openxmlformats.org/officeDocument/2006/relationships/image" Target="/ppt/media/image60.jpeg" Id="R957a94ba564e41a3" /><Relationship Type="http://schemas.openxmlformats.org/officeDocument/2006/relationships/image" Target="/ppt/media/image61.jpeg" Id="R3e23642d0c624380" /><Relationship Type="http://schemas.openxmlformats.org/officeDocument/2006/relationships/notesSlide" Target="/ppt/notesSlides/notesSlide49.xml" Id="R89abf37f6b8a42e9" /></Relationships>
</file>

<file path=ppt/slides/_rels/slide50.xml.rels>&#65279;<?xml version="1.0" encoding="utf-8"?><Relationships xmlns="http://schemas.openxmlformats.org/package/2006/relationships"><Relationship Type="http://schemas.openxmlformats.org/officeDocument/2006/relationships/slideLayout" Target="/ppt/slideLayouts/slideLayout6.xml" Id="R79542dc3d3c74a8a" /><Relationship Type="http://schemas.openxmlformats.org/officeDocument/2006/relationships/image" Target="/ppt/media/image8.png" Id="Rbc7c62ede8ea4e35" /><Relationship Type="http://schemas.openxmlformats.org/officeDocument/2006/relationships/image" Target="/ppt/media/image62.jpeg" Id="R9f5721fa14244711" /><Relationship Type="http://schemas.openxmlformats.org/officeDocument/2006/relationships/notesSlide" Target="/ppt/notesSlides/notesSlide50.xml" Id="R7b79131c005a4d4d" /></Relationships>
</file>

<file path=ppt/slides/_rels/slide51.xml.rels>&#65279;<?xml version="1.0" encoding="utf-8"?><Relationships xmlns="http://schemas.openxmlformats.org/package/2006/relationships"><Relationship Type="http://schemas.openxmlformats.org/officeDocument/2006/relationships/slideLayout" Target="/ppt/slideLayouts/slideLayout6.xml" Id="R05c48425dad441d1" /><Relationship Type="http://schemas.openxmlformats.org/officeDocument/2006/relationships/image" Target="/ppt/media/image63.jpeg" Id="R0c9ddb18d2484d84" /><Relationship Type="http://schemas.openxmlformats.org/officeDocument/2006/relationships/image" Target="/ppt/media/image9.png" Id="Rc3dcbe24e33d4c04" /><Relationship Type="http://schemas.openxmlformats.org/officeDocument/2006/relationships/image" Target="/ppt/media/image64.jpeg" Id="Rce37127779964d50" /><Relationship Type="http://schemas.openxmlformats.org/officeDocument/2006/relationships/notesSlide" Target="/ppt/notesSlides/notesSlide51.xml" Id="R76b491af49de488d" /></Relationships>
</file>

<file path=ppt/slides/_rels/slide52.xml.rels>&#65279;<?xml version="1.0" encoding="utf-8"?><Relationships xmlns="http://schemas.openxmlformats.org/package/2006/relationships"><Relationship Type="http://schemas.openxmlformats.org/officeDocument/2006/relationships/slideLayout" Target="/ppt/slideLayouts/slideLayout6.xml" Id="Ra239f5f4b4214f02" /><Relationship Type="http://schemas.openxmlformats.org/officeDocument/2006/relationships/image" Target="/ppt/media/image10.png" Id="Rdc3da89d5e674e34" /><Relationship Type="http://schemas.openxmlformats.org/officeDocument/2006/relationships/image" Target="/ppt/media/image65.jpeg" Id="Rb8a075e03d564875" /><Relationship Type="http://schemas.openxmlformats.org/officeDocument/2006/relationships/notesSlide" Target="/ppt/notesSlides/notesSlide52.xml" Id="R131f9fbf9e0c40ee" /></Relationships>
</file>

<file path=ppt/slides/_rels/slide53.xml.rels>&#65279;<?xml version="1.0" encoding="utf-8"?><Relationships xmlns="http://schemas.openxmlformats.org/package/2006/relationships"><Relationship Type="http://schemas.openxmlformats.org/officeDocument/2006/relationships/slideLayout" Target="/ppt/slideLayouts/slideLayout6.xml" Id="R5b39b115f32244a4" /><Relationship Type="http://schemas.openxmlformats.org/officeDocument/2006/relationships/image" Target="/ppt/media/image66.jpeg" Id="Ra75c972c2c7b4524" /><Relationship Type="http://schemas.openxmlformats.org/officeDocument/2006/relationships/notesSlide" Target="/ppt/notesSlides/notesSlide53.xml" Id="Re002aa188a9a4729" /></Relationships>
</file>

<file path=ppt/slides/_rels/slide54.xml.rels>&#65279;<?xml version="1.0" encoding="utf-8"?><Relationships xmlns="http://schemas.openxmlformats.org/package/2006/relationships"><Relationship Type="http://schemas.openxmlformats.org/officeDocument/2006/relationships/slideLayout" Target="/ppt/slideLayouts/slideLayout6.xml" Id="R8dde80ae05c3434a" /><Relationship Type="http://schemas.openxmlformats.org/officeDocument/2006/relationships/notesSlide" Target="/ppt/notesSlides/notesSlide54.xml" Id="R48c4d1489ca44b42" /></Relationships>
</file>

<file path=ppt/slides/_rels/slide55.xml.rels>&#65279;<?xml version="1.0" encoding="utf-8"?><Relationships xmlns="http://schemas.openxmlformats.org/package/2006/relationships"><Relationship Type="http://schemas.openxmlformats.org/officeDocument/2006/relationships/slideLayout" Target="/ppt/slideLayouts/slideLayout6.xml" Id="Rd907543e66e240a7" /><Relationship Type="http://schemas.openxmlformats.org/officeDocument/2006/relationships/notesSlide" Target="/ppt/notesSlides/notesSlide55.xml" Id="Rff1c473ae7074135" /></Relationships>
</file>

<file path=ppt/slides/_rels/slide56.xml.rels>&#65279;<?xml version="1.0" encoding="utf-8"?><Relationships xmlns="http://schemas.openxmlformats.org/package/2006/relationships"><Relationship Type="http://schemas.openxmlformats.org/officeDocument/2006/relationships/slideLayout" Target="/ppt/slideLayouts/slideLayout6.xml" Id="Ra61dfb0a442d4cd7" /><Relationship Type="http://schemas.openxmlformats.org/officeDocument/2006/relationships/notesSlide" Target="/ppt/notesSlides/notesSlide56.xml" Id="Rfa6af35c6e9f4133" /></Relationships>
</file>

<file path=ppt/slides/_rels/slide57.xml.rels>&#65279;<?xml version="1.0" encoding="utf-8"?><Relationships xmlns="http://schemas.openxmlformats.org/package/2006/relationships"><Relationship Type="http://schemas.openxmlformats.org/officeDocument/2006/relationships/slideLayout" Target="/ppt/slideLayouts/slideLayout6.xml" Id="R834279a4c528456b" /><Relationship Type="http://schemas.openxmlformats.org/officeDocument/2006/relationships/notesSlide" Target="/ppt/notesSlides/notesSlide57.xml" Id="R4169e0bee719481e" /></Relationships>
</file>

<file path=ppt/slides/_rels/slide58.xml.rels>&#65279;<?xml version="1.0" encoding="utf-8"?><Relationships xmlns="http://schemas.openxmlformats.org/package/2006/relationships"><Relationship Type="http://schemas.openxmlformats.org/officeDocument/2006/relationships/slideLayout" Target="/ppt/slideLayouts/slideLayout6.xml" Id="R964a6071445b428b" /><Relationship Type="http://schemas.openxmlformats.org/officeDocument/2006/relationships/notesSlide" Target="/ppt/notesSlides/notesSlide58.xml" Id="R3ce9cedddf8b4c27" /></Relationships>
</file>

<file path=ppt/slides/_rels/slide59.xml.rels>&#65279;<?xml version="1.0" encoding="utf-8"?><Relationships xmlns="http://schemas.openxmlformats.org/package/2006/relationships"><Relationship Type="http://schemas.openxmlformats.org/officeDocument/2006/relationships/slideLayout" Target="/ppt/slideLayouts/slideLayout6.xml" Id="Rfaec527a5ffc4e97" /><Relationship Type="http://schemas.openxmlformats.org/officeDocument/2006/relationships/notesSlide" Target="/ppt/notesSlides/notesSlide59.xml" Id="R05b74e2bf12846d3" /></Relationships>
</file>

<file path=ppt/slides/_rels/slide60.xml.rels>&#65279;<?xml version="1.0" encoding="utf-8"?><Relationships xmlns="http://schemas.openxmlformats.org/package/2006/relationships"><Relationship Type="http://schemas.openxmlformats.org/officeDocument/2006/relationships/slideLayout" Target="/ppt/slideLayouts/slideLayout6.xml" Id="Rbadfac6e3da74eac" /><Relationship Type="http://schemas.openxmlformats.org/officeDocument/2006/relationships/notesSlide" Target="/ppt/notesSlides/notesSlide60.xml" Id="Rac6a6f4d12a44ba0" /></Relationships>
</file>

<file path=ppt/slides/_rels/slide61.xml.rels>&#65279;<?xml version="1.0" encoding="utf-8"?><Relationships xmlns="http://schemas.openxmlformats.org/package/2006/relationships"><Relationship Type="http://schemas.openxmlformats.org/officeDocument/2006/relationships/slideLayout" Target="/ppt/slideLayouts/slideLayout6.xml" Id="R53dd475a9ca94eb8" /><Relationship Type="http://schemas.openxmlformats.org/officeDocument/2006/relationships/notesSlide" Target="/ppt/notesSlides/notesSlide61.xml" Id="R78be449b74504743" /></Relationships>
</file>

<file path=ppt/slides/_rels/slide62.xml.rels>&#65279;<?xml version="1.0" encoding="utf-8"?><Relationships xmlns="http://schemas.openxmlformats.org/package/2006/relationships"><Relationship Type="http://schemas.openxmlformats.org/officeDocument/2006/relationships/slideLayout" Target="/ppt/slideLayouts/slideLayout6.xml" Id="Rc017b28a4ac640d0" /><Relationship Type="http://schemas.openxmlformats.org/officeDocument/2006/relationships/notesSlide" Target="/ppt/notesSlides/notesSlide62.xml" Id="R9655baa18e8c46dc" /></Relationships>
</file>

<file path=ppt/slides/_rels/slide63.xml.rels>&#65279;<?xml version="1.0" encoding="utf-8"?><Relationships xmlns="http://schemas.openxmlformats.org/package/2006/relationships"><Relationship Type="http://schemas.openxmlformats.org/officeDocument/2006/relationships/slideLayout" Target="/ppt/slideLayouts/slideLayout6.xml" Id="Rf386cbabf08f4681" /><Relationship Type="http://schemas.openxmlformats.org/officeDocument/2006/relationships/notesSlide" Target="/ppt/notesSlides/notesSlide63.xml" Id="Rdc6b0a5a4a444c0c" /></Relationships>
</file>

<file path=ppt/slides/_rels/slide64.xml.rels>&#65279;<?xml version="1.0" encoding="utf-8"?><Relationships xmlns="http://schemas.openxmlformats.org/package/2006/relationships"><Relationship Type="http://schemas.openxmlformats.org/officeDocument/2006/relationships/slideLayout" Target="/ppt/slideLayouts/slideLayout6.xml" Id="Ra3c1ff67447c48ab" /><Relationship Type="http://schemas.openxmlformats.org/officeDocument/2006/relationships/notesSlide" Target="/ppt/notesSlides/notesSlide64.xml" Id="Rbac078c77e4c4f1f" /></Relationships>
</file>

<file path=ppt/slides/_rels/slide65.xml.rels>&#65279;<?xml version="1.0" encoding="utf-8"?><Relationships xmlns="http://schemas.openxmlformats.org/package/2006/relationships"><Relationship Type="http://schemas.openxmlformats.org/officeDocument/2006/relationships/slideLayout" Target="/ppt/slideLayouts/slideLayout6.xml" Id="R71ba1ad7a75548ce" /><Relationship Type="http://schemas.openxmlformats.org/officeDocument/2006/relationships/notesSlide" Target="/ppt/notesSlides/notesSlide65.xml" Id="R1a52b33c5d7f4197" /></Relationships>
</file>

<file path=ppt/slides/_rels/slide66.xml.rels>&#65279;<?xml version="1.0" encoding="utf-8"?><Relationships xmlns="http://schemas.openxmlformats.org/package/2006/relationships"><Relationship Type="http://schemas.openxmlformats.org/officeDocument/2006/relationships/slideLayout" Target="/ppt/slideLayouts/slideLayout6.xml" Id="R94a346d2513d40f8" /><Relationship Type="http://schemas.openxmlformats.org/officeDocument/2006/relationships/notesSlide" Target="/ppt/notesSlides/notesSlide66.xml" Id="Re37bea1bcfd74991" /></Relationships>
</file>

<file path=ppt/slides/_rels/slide67.xml.rels>&#65279;<?xml version="1.0" encoding="utf-8"?><Relationships xmlns="http://schemas.openxmlformats.org/package/2006/relationships"><Relationship Type="http://schemas.openxmlformats.org/officeDocument/2006/relationships/slideLayout" Target="/ppt/slideLayouts/slideLayout6.xml" Id="Rb1a94bb6be4f4fa5" /><Relationship Type="http://schemas.openxmlformats.org/officeDocument/2006/relationships/image" Target="/ppt/media/image67.jpeg" Id="Rbd8779e351124db2" /><Relationship Type="http://schemas.openxmlformats.org/officeDocument/2006/relationships/image" Target="/ppt/media/image68.jpeg" Id="R7c87a97a41b34462" /><Relationship Type="http://schemas.openxmlformats.org/officeDocument/2006/relationships/image" Target="/ppt/media/image69.jpeg" Id="Rb3575d1940904319" /><Relationship Type="http://schemas.openxmlformats.org/officeDocument/2006/relationships/notesSlide" Target="/ppt/notesSlides/notesSlide67.xml" Id="R81c280d03af84d33" /></Relationships>
</file>

<file path=ppt/slides/_rels/slide68.xml.rels>&#65279;<?xml version="1.0" encoding="utf-8"?><Relationships xmlns="http://schemas.openxmlformats.org/package/2006/relationships"><Relationship Type="http://schemas.openxmlformats.org/officeDocument/2006/relationships/slideLayout" Target="/ppt/slideLayouts/slideLayout6.xml" Id="Re9094c6b457e4015" /><Relationship Type="http://schemas.openxmlformats.org/officeDocument/2006/relationships/image" Target="/ppt/media/image70.jpeg" Id="Rc53901d9f4944bee" /><Relationship Type="http://schemas.openxmlformats.org/officeDocument/2006/relationships/notesSlide" Target="/ppt/notesSlides/notesSlide68.xml" Id="Raf6201f4beb543f8" /></Relationships>
</file>

<file path=ppt/slides/_rels/slide69.xml.rels>&#65279;<?xml version="1.0" encoding="utf-8"?><Relationships xmlns="http://schemas.openxmlformats.org/package/2006/relationships"><Relationship Type="http://schemas.openxmlformats.org/officeDocument/2006/relationships/slideLayout" Target="/ppt/slideLayouts/slideLayout6.xml" Id="Rbcc0c54d258e4080" /><Relationship Type="http://schemas.openxmlformats.org/officeDocument/2006/relationships/image" Target="/ppt/media/image71.jpeg" Id="R740927df8e894d1a" /><Relationship Type="http://schemas.openxmlformats.org/officeDocument/2006/relationships/image" Target="/ppt/media/image72.jpeg" Id="R53744b3dccc540a7" /><Relationship Type="http://schemas.openxmlformats.org/officeDocument/2006/relationships/notesSlide" Target="/ppt/notesSlides/notesSlide69.xml" Id="Rd08a001e39aa4d39" /></Relationships>
</file>

<file path=ppt/slides/_rels/slide70.xml.rels>&#65279;<?xml version="1.0" encoding="utf-8"?><Relationships xmlns="http://schemas.openxmlformats.org/package/2006/relationships"><Relationship Type="http://schemas.openxmlformats.org/officeDocument/2006/relationships/slideLayout" Target="/ppt/slideLayouts/slideLayout6.xml" Id="R11e167b3e20749b5" /><Relationship Type="http://schemas.openxmlformats.org/officeDocument/2006/relationships/image" Target="/ppt/media/image73.jpeg" Id="Rc4fd91c4d2d14dd1" /><Relationship Type="http://schemas.openxmlformats.org/officeDocument/2006/relationships/image" Target="/ppt/media/image74.jpeg" Id="Rbff65972b26d45fb" /><Relationship Type="http://schemas.openxmlformats.org/officeDocument/2006/relationships/notesSlide" Target="/ppt/notesSlides/notesSlide70.xml" Id="R1a0364c0e2af413c" /></Relationships>
</file>

<file path=ppt/slides/_rels/slide71.xml.rels>&#65279;<?xml version="1.0" encoding="utf-8"?><Relationships xmlns="http://schemas.openxmlformats.org/package/2006/relationships"><Relationship Type="http://schemas.openxmlformats.org/officeDocument/2006/relationships/slideLayout" Target="/ppt/slideLayouts/slideLayout6.xml" Id="R9af0dd3c8fb44b2e" /><Relationship Type="http://schemas.openxmlformats.org/officeDocument/2006/relationships/image" Target="/ppt/media/image75.jpeg" Id="Rde5d8a44cdcb4401" /><Relationship Type="http://schemas.openxmlformats.org/officeDocument/2006/relationships/image" Target="/ppt/media/image76.jpeg" Id="R94d40bda8b0a4a4e" /><Relationship Type="http://schemas.openxmlformats.org/officeDocument/2006/relationships/notesSlide" Target="/ppt/notesSlides/notesSlide71.xml" Id="R22d719ef7ab44b57" /></Relationships>
</file>

<file path=ppt/slides/_rels/slide72.xml.rels>&#65279;<?xml version="1.0" encoding="utf-8"?><Relationships xmlns="http://schemas.openxmlformats.org/package/2006/relationships"><Relationship Type="http://schemas.openxmlformats.org/officeDocument/2006/relationships/slideLayout" Target="/ppt/slideLayouts/slideLayout6.xml" Id="R25ddd82227cf4332" /><Relationship Type="http://schemas.openxmlformats.org/officeDocument/2006/relationships/image" Target="/ppt/media/image77.jpeg" Id="Rf399d4a0f97749c8" /><Relationship Type="http://schemas.openxmlformats.org/officeDocument/2006/relationships/image" Target="/ppt/media/image78.jpeg" Id="R7309d7eab13a4f05" /><Relationship Type="http://schemas.openxmlformats.org/officeDocument/2006/relationships/image" Target="/ppt/media/image79.jpeg" Id="R414c4f96a3d94706" /><Relationship Type="http://schemas.openxmlformats.org/officeDocument/2006/relationships/notesSlide" Target="/ppt/notesSlides/notesSlide72.xml" Id="R34a96114ee6144f9" /></Relationships>
</file>

<file path=ppt/slides/_rels/slide73.xml.rels>&#65279;<?xml version="1.0" encoding="utf-8"?><Relationships xmlns="http://schemas.openxmlformats.org/package/2006/relationships"><Relationship Type="http://schemas.openxmlformats.org/officeDocument/2006/relationships/slideLayout" Target="/ppt/slideLayouts/slideLayout6.xml" Id="R7018a322bb454e1b" /><Relationship Type="http://schemas.openxmlformats.org/officeDocument/2006/relationships/image" Target="/ppt/media/image80.jpeg" Id="Rd65ed48d19c94a38" /><Relationship Type="http://schemas.openxmlformats.org/officeDocument/2006/relationships/image" Target="/ppt/media/image81.jpeg" Id="Rb2b5ce388b9042ea" /><Relationship Type="http://schemas.openxmlformats.org/officeDocument/2006/relationships/notesSlide" Target="/ppt/notesSlides/notesSlide73.xml" Id="Rc4233d7914a9412a" /></Relationships>
</file>

<file path=ppt/slides/_rels/slide74.xml.rels>&#65279;<?xml version="1.0" encoding="utf-8"?><Relationships xmlns="http://schemas.openxmlformats.org/package/2006/relationships"><Relationship Type="http://schemas.openxmlformats.org/officeDocument/2006/relationships/slideLayout" Target="/ppt/slideLayouts/slideLayout6.xml" Id="Ra796cce07c3b48ee" /><Relationship Type="http://schemas.openxmlformats.org/officeDocument/2006/relationships/image" Target="/ppt/media/image82.jpeg" Id="Ree1f487c2f544a72" /><Relationship Type="http://schemas.openxmlformats.org/officeDocument/2006/relationships/notesSlide" Target="/ppt/notesSlides/notesSlide74.xml" Id="Rf7eb1be8f025463b" /></Relationships>
</file>

<file path=ppt/slides/_rels/slide75.xml.rels>&#65279;<?xml version="1.0" encoding="utf-8"?><Relationships xmlns="http://schemas.openxmlformats.org/package/2006/relationships"><Relationship Type="http://schemas.openxmlformats.org/officeDocument/2006/relationships/slideLayout" Target="/ppt/slideLayouts/slideLayout6.xml" Id="R111aefba0abc417a" /><Relationship Type="http://schemas.openxmlformats.org/officeDocument/2006/relationships/image" Target="/ppt/media/image83.jpeg" Id="Re49e4c0a30d74fb3" /><Relationship Type="http://schemas.openxmlformats.org/officeDocument/2006/relationships/notesSlide" Target="/ppt/notesSlides/notesSlide75.xml" Id="Rc45cb2b3581c4613" /></Relationships>
</file>

<file path=ppt/slides/_rels/slide76.xml.rels>&#65279;<?xml version="1.0" encoding="utf-8"?><Relationships xmlns="http://schemas.openxmlformats.org/package/2006/relationships"><Relationship Type="http://schemas.openxmlformats.org/officeDocument/2006/relationships/slideLayout" Target="/ppt/slideLayouts/slideLayout6.xml" Id="R499efcff9a024513" /><Relationship Type="http://schemas.openxmlformats.org/officeDocument/2006/relationships/image" Target="/ppt/media/image84.jpeg" Id="Rf97c4d5aa22441ca" /><Relationship Type="http://schemas.openxmlformats.org/officeDocument/2006/relationships/notesSlide" Target="/ppt/notesSlides/notesSlide76.xml" Id="R49fd00ce0e0b4899" /></Relationships>
</file>

<file path=ppt/slides/_rels/slide77.xml.rels>&#65279;<?xml version="1.0" encoding="utf-8"?><Relationships xmlns="http://schemas.openxmlformats.org/package/2006/relationships"><Relationship Type="http://schemas.openxmlformats.org/officeDocument/2006/relationships/slideLayout" Target="/ppt/slideLayouts/slideLayout6.xml" Id="Rd2280bd369c34991" /><Relationship Type="http://schemas.openxmlformats.org/officeDocument/2006/relationships/image" Target="/ppt/media/image85.jpeg" Id="Re007649934b24fcf" /><Relationship Type="http://schemas.openxmlformats.org/officeDocument/2006/relationships/image" Target="/ppt/media/image86.jpeg" Id="Raac2349d17a6423d" /><Relationship Type="http://schemas.openxmlformats.org/officeDocument/2006/relationships/notesSlide" Target="/ppt/notesSlides/notesSlide77.xml" Id="Rc531bf642e9042bd" /></Relationships>
</file>

<file path=ppt/slides/_rels/slide78.xml.rels>&#65279;<?xml version="1.0" encoding="utf-8"?><Relationships xmlns="http://schemas.openxmlformats.org/package/2006/relationships"><Relationship Type="http://schemas.openxmlformats.org/officeDocument/2006/relationships/slideLayout" Target="/ppt/slideLayouts/slideLayout6.xml" Id="Rb93ca757fc364a14" /><Relationship Type="http://schemas.openxmlformats.org/officeDocument/2006/relationships/image" Target="/ppt/media/image87.jpeg" Id="R278d3e003f434518" /><Relationship Type="http://schemas.openxmlformats.org/officeDocument/2006/relationships/image" Target="/ppt/media/image88.jpeg" Id="R97207deed2fa4dfd" /><Relationship Type="http://schemas.openxmlformats.org/officeDocument/2006/relationships/notesSlide" Target="/ppt/notesSlides/notesSlide78.xml" Id="R1eb72384c9fb494e" /></Relationships>
</file>

<file path=ppt/slides/_rels/slide79.xml.rels>&#65279;<?xml version="1.0" encoding="utf-8"?><Relationships xmlns="http://schemas.openxmlformats.org/package/2006/relationships"><Relationship Type="http://schemas.openxmlformats.org/officeDocument/2006/relationships/slideLayout" Target="/ppt/slideLayouts/slideLayout6.xml" Id="R75549c52f94b4e20" /><Relationship Type="http://schemas.openxmlformats.org/officeDocument/2006/relationships/image" Target="/ppt/media/image89.jpeg" Id="Red7bfab80d974620" /><Relationship Type="http://schemas.openxmlformats.org/officeDocument/2006/relationships/image" Target="/ppt/media/image90.jpeg" Id="Rca6e23b6a22a4d3f" /><Relationship Type="http://schemas.openxmlformats.org/officeDocument/2006/relationships/notesSlide" Target="/ppt/notesSlides/notesSlide79.xml" Id="R4f34c22f142a460b" /></Relationships>
</file>

<file path=ppt/slides/_rels/slide80.xml.rels>&#65279;<?xml version="1.0" encoding="utf-8"?><Relationships xmlns="http://schemas.openxmlformats.org/package/2006/relationships"><Relationship Type="http://schemas.openxmlformats.org/officeDocument/2006/relationships/slideLayout" Target="/ppt/slideLayouts/slideLayout6.xml" Id="R81b52f7bb4214fd5" /><Relationship Type="http://schemas.openxmlformats.org/officeDocument/2006/relationships/image" Target="/ppt/media/image91.jpeg" Id="R38a745f920c5435c" /><Relationship Type="http://schemas.openxmlformats.org/officeDocument/2006/relationships/image" Target="/ppt/media/image92.jpeg" Id="Ra05536661a094cdb" /><Relationship Type="http://schemas.openxmlformats.org/officeDocument/2006/relationships/image" Target="/ppt/media/image93.jpeg" Id="R9b5f2679714d4614" /><Relationship Type="http://schemas.openxmlformats.org/officeDocument/2006/relationships/notesSlide" Target="/ppt/notesSlides/notesSlide80.xml" Id="R1d987a0c9f584541" /></Relationships>
</file>

<file path=ppt/slides/_rels/slide81.xml.rels>&#65279;<?xml version="1.0" encoding="utf-8"?><Relationships xmlns="http://schemas.openxmlformats.org/package/2006/relationships"><Relationship Type="http://schemas.openxmlformats.org/officeDocument/2006/relationships/slideLayout" Target="/ppt/slideLayouts/slideLayout6.xml" Id="R9b4972a885b14290" /><Relationship Type="http://schemas.openxmlformats.org/officeDocument/2006/relationships/image" Target="/ppt/media/image94.jpeg" Id="R896e2919a7734561" /><Relationship Type="http://schemas.openxmlformats.org/officeDocument/2006/relationships/image" Target="/ppt/media/image95.jpeg" Id="R5e4d973991684dab" /><Relationship Type="http://schemas.openxmlformats.org/officeDocument/2006/relationships/image" Target="/ppt/media/image96.jpeg" Id="Rcb7eaa42fd594628" /><Relationship Type="http://schemas.openxmlformats.org/officeDocument/2006/relationships/notesSlide" Target="/ppt/notesSlides/notesSlide81.xml" Id="R1fe582d6b7b24332" /></Relationships>
</file>

<file path=ppt/slides/_rels/slide82.xml.rels>&#65279;<?xml version="1.0" encoding="utf-8"?><Relationships xmlns="http://schemas.openxmlformats.org/package/2006/relationships"><Relationship Type="http://schemas.openxmlformats.org/officeDocument/2006/relationships/slideLayout" Target="/ppt/slideLayouts/slideLayout6.xml" Id="R5102f436b5514960" /><Relationship Type="http://schemas.openxmlformats.org/officeDocument/2006/relationships/image" Target="/ppt/media/image97.jpeg" Id="R21e8ca3c10f64699" /><Relationship Type="http://schemas.openxmlformats.org/officeDocument/2006/relationships/notesSlide" Target="/ppt/notesSlides/notesSlide82.xml" Id="R90067f25100349a2" /></Relationships>
</file>

<file path=ppt/slides/_rels/slide83.xml.rels>&#65279;<?xml version="1.0" encoding="utf-8"?><Relationships xmlns="http://schemas.openxmlformats.org/package/2006/relationships"><Relationship Type="http://schemas.openxmlformats.org/officeDocument/2006/relationships/slideLayout" Target="/ppt/slideLayouts/slideLayout6.xml" Id="Ra4da73cb794b4bb2" /><Relationship Type="http://schemas.openxmlformats.org/officeDocument/2006/relationships/notesSlide" Target="/ppt/notesSlides/notesSlide83.xml" Id="R3304ec4189664be7" /></Relationships>
</file>

<file path=ppt/slides/_rels/slide84.xml.rels>&#65279;<?xml version="1.0" encoding="utf-8"?><Relationships xmlns="http://schemas.openxmlformats.org/package/2006/relationships"><Relationship Type="http://schemas.openxmlformats.org/officeDocument/2006/relationships/slideLayout" Target="/ppt/slideLayouts/slideLayout6.xml" Id="R840e0c25d8024e22" /><Relationship Type="http://schemas.openxmlformats.org/officeDocument/2006/relationships/image" Target="/ppt/media/image98.jpeg" Id="R713621c139654c93" /><Relationship Type="http://schemas.openxmlformats.org/officeDocument/2006/relationships/image" Target="/ppt/media/image99.jpeg" Id="R95a32df0820a43f8" /><Relationship Type="http://schemas.openxmlformats.org/officeDocument/2006/relationships/notesSlide" Target="/ppt/notesSlides/notesSlide84.xml" Id="R124a624e30004204" /></Relationships>
</file>

<file path=ppt/slides/_rels/slide85.xml.rels>&#65279;<?xml version="1.0" encoding="utf-8"?><Relationships xmlns="http://schemas.openxmlformats.org/package/2006/relationships"><Relationship Type="http://schemas.openxmlformats.org/officeDocument/2006/relationships/slideLayout" Target="/ppt/slideLayouts/slideLayout6.xml" Id="R7606de2b2d6d4992" /><Relationship Type="http://schemas.openxmlformats.org/officeDocument/2006/relationships/image" Target="/ppt/media/image100.jpeg" Id="R07dfa59f2ac14b6f" /><Relationship Type="http://schemas.openxmlformats.org/officeDocument/2006/relationships/image" Target="/ppt/media/image101.jpeg" Id="Ra8dbff09a3204eb1" /><Relationship Type="http://schemas.openxmlformats.org/officeDocument/2006/relationships/image" Target="/ppt/media/image102.jpeg" Id="Rb2e4de93198545c2" /><Relationship Type="http://schemas.openxmlformats.org/officeDocument/2006/relationships/notesSlide" Target="/ppt/notesSlides/notesSlide85.xml" Id="R68005e73137340d2" /></Relationships>
</file>

<file path=ppt/slides/_rels/slide86.xml.rels>&#65279;<?xml version="1.0" encoding="utf-8"?><Relationships xmlns="http://schemas.openxmlformats.org/package/2006/relationships"><Relationship Type="http://schemas.openxmlformats.org/officeDocument/2006/relationships/slideLayout" Target="/ppt/slideLayouts/slideLayout6.xml" Id="R6e4e5d6bf1bb4584" /><Relationship Type="http://schemas.openxmlformats.org/officeDocument/2006/relationships/image" Target="/ppt/media/image103.jpeg" Id="R7e562c4c4d1a453b" /><Relationship Type="http://schemas.openxmlformats.org/officeDocument/2006/relationships/image" Target="/ppt/media/image104.jpeg" Id="R3bb51a9b918c4ac7" /><Relationship Type="http://schemas.openxmlformats.org/officeDocument/2006/relationships/image" Target="/ppt/media/image105.jpeg" Id="R74df5149999b491c" /><Relationship Type="http://schemas.openxmlformats.org/officeDocument/2006/relationships/notesSlide" Target="/ppt/notesSlides/notesSlide86.xml" Id="Rea59249d2709475e" /></Relationships>
</file>

<file path=ppt/slides/_rels/slide87.xml.rels>&#65279;<?xml version="1.0" encoding="utf-8"?><Relationships xmlns="http://schemas.openxmlformats.org/package/2006/relationships"><Relationship Type="http://schemas.openxmlformats.org/officeDocument/2006/relationships/slideLayout" Target="/ppt/slideLayouts/slideLayout6.xml" Id="R470302267c654930" /><Relationship Type="http://schemas.openxmlformats.org/officeDocument/2006/relationships/image" Target="/ppt/media/image106.jpeg" Id="R4efe741d237145cd" /><Relationship Type="http://schemas.openxmlformats.org/officeDocument/2006/relationships/image" Target="/ppt/media/image107.jpeg" Id="R88d50fd5e5244ae5" /><Relationship Type="http://schemas.openxmlformats.org/officeDocument/2006/relationships/image" Target="/ppt/media/image108.jpeg" Id="R7d9a37888f3c4130" /><Relationship Type="http://schemas.openxmlformats.org/officeDocument/2006/relationships/notesSlide" Target="/ppt/notesSlides/notesSlide87.xml" Id="R40b3e7a0b7074be4" /></Relationships>
</file>

<file path=ppt/slides/_rels/slide88.xml.rels>&#65279;<?xml version="1.0" encoding="utf-8"?><Relationships xmlns="http://schemas.openxmlformats.org/package/2006/relationships"><Relationship Type="http://schemas.openxmlformats.org/officeDocument/2006/relationships/slideLayout" Target="/ppt/slideLayouts/slideLayout6.xml" Id="R848f4d3f25d24057" /><Relationship Type="http://schemas.openxmlformats.org/officeDocument/2006/relationships/image" Target="/ppt/media/image109.jpeg" Id="R63e421984587432e" /><Relationship Type="http://schemas.openxmlformats.org/officeDocument/2006/relationships/image" Target="/ppt/media/image110.jpeg" Id="R620294d712e24c60" /><Relationship Type="http://schemas.openxmlformats.org/officeDocument/2006/relationships/notesSlide" Target="/ppt/notesSlides/notesSlide88.xml" Id="Ra41254653244481c" /></Relationships>
</file>

<file path=ppt/slides/_rels/slide89.xml.rels>&#65279;<?xml version="1.0" encoding="utf-8"?><Relationships xmlns="http://schemas.openxmlformats.org/package/2006/relationships"><Relationship Type="http://schemas.openxmlformats.org/officeDocument/2006/relationships/slideLayout" Target="/ppt/slideLayouts/slideLayout6.xml" Id="R98c173d9a25f44ea" /><Relationship Type="http://schemas.openxmlformats.org/officeDocument/2006/relationships/image" Target="/ppt/media/image111.jpeg" Id="Rbd1d287c2d504466" /><Relationship Type="http://schemas.openxmlformats.org/officeDocument/2006/relationships/image" Target="/ppt/media/image112.jpeg" Id="R8ad4b9c67ec040a2" /><Relationship Type="http://schemas.openxmlformats.org/officeDocument/2006/relationships/image" Target="/ppt/media/image113.jpeg" Id="Refeeaa7c6487482e" /><Relationship Type="http://schemas.openxmlformats.org/officeDocument/2006/relationships/notesSlide" Target="/ppt/notesSlides/notesSlide89.xml" Id="R265b0404a5664d16" /></Relationships>
</file>

<file path=ppt/slides/_rels/slide90.xml.rels>&#65279;<?xml version="1.0" encoding="utf-8"?><Relationships xmlns="http://schemas.openxmlformats.org/package/2006/relationships"><Relationship Type="http://schemas.openxmlformats.org/officeDocument/2006/relationships/slideLayout" Target="/ppt/slideLayouts/slideLayout6.xml" Id="Rc9711b0eb67d4236" /><Relationship Type="http://schemas.openxmlformats.org/officeDocument/2006/relationships/image" Target="/ppt/media/image114.jpeg" Id="R84123553d7474287" /><Relationship Type="http://schemas.openxmlformats.org/officeDocument/2006/relationships/image" Target="/ppt/media/image115.jpeg" Id="R6bd7db4a38594470" /><Relationship Type="http://schemas.openxmlformats.org/officeDocument/2006/relationships/notesSlide" Target="/ppt/notesSlides/notesSlide90.xml" Id="R9a9754f27a504733" /></Relationships>
</file>

<file path=ppt/slides/_rels/slide91.xml.rels>&#65279;<?xml version="1.0" encoding="utf-8"?><Relationships xmlns="http://schemas.openxmlformats.org/package/2006/relationships"><Relationship Type="http://schemas.openxmlformats.org/officeDocument/2006/relationships/slideLayout" Target="/ppt/slideLayouts/slideLayout6.xml" Id="Rd7668bef03dd4c8e" /><Relationship Type="http://schemas.openxmlformats.org/officeDocument/2006/relationships/image" Target="/ppt/media/image116.jpeg" Id="R5c1377d62d474a36" /><Relationship Type="http://schemas.openxmlformats.org/officeDocument/2006/relationships/image" Target="/ppt/media/image117.jpeg" Id="R6cca0acc4f6c40d4" /><Relationship Type="http://schemas.openxmlformats.org/officeDocument/2006/relationships/image" Target="/ppt/media/image118.jpeg" Id="Rc1390a22aa7346b9" /><Relationship Type="http://schemas.openxmlformats.org/officeDocument/2006/relationships/notesSlide" Target="/ppt/notesSlides/notesSlide91.xml" Id="Rc7a06f0148f841ae" /></Relationships>
</file>

<file path=ppt/slides/_rels/slide92.xml.rels>&#65279;<?xml version="1.0" encoding="utf-8"?><Relationships xmlns="http://schemas.openxmlformats.org/package/2006/relationships"><Relationship Type="http://schemas.openxmlformats.org/officeDocument/2006/relationships/slideLayout" Target="/ppt/slideLayouts/slideLayout6.xml" Id="R7937ffcbd6364dfe" /><Relationship Type="http://schemas.openxmlformats.org/officeDocument/2006/relationships/image" Target="/ppt/media/image119.jpeg" Id="Re6023fc503a240ec" /><Relationship Type="http://schemas.openxmlformats.org/officeDocument/2006/relationships/notesSlide" Target="/ppt/notesSlides/notesSlide92.xml" Id="R38fb82e2352d46d7" /></Relationships>
</file>

<file path=ppt/slides/_rels/slide93.xml.rels>&#65279;<?xml version="1.0" encoding="utf-8"?><Relationships xmlns="http://schemas.openxmlformats.org/package/2006/relationships"><Relationship Type="http://schemas.openxmlformats.org/officeDocument/2006/relationships/slideLayout" Target="/ppt/slideLayouts/slideLayout6.xml" Id="R1be19588bc8a4864" /><Relationship Type="http://schemas.openxmlformats.org/officeDocument/2006/relationships/notesSlide" Target="/ppt/notesSlides/notesSlide93.xml" Id="Rb49d2dd50a874a47" /></Relationships>
</file>

<file path=ppt/slides/_rels/slide94.xml.rels>&#65279;<?xml version="1.0" encoding="utf-8"?><Relationships xmlns="http://schemas.openxmlformats.org/package/2006/relationships"><Relationship Type="http://schemas.openxmlformats.org/officeDocument/2006/relationships/slideLayout" Target="/ppt/slideLayouts/slideLayout6.xml" Id="Rea544a813f81449f" /><Relationship Type="http://schemas.openxmlformats.org/officeDocument/2006/relationships/notesSlide" Target="/ppt/notesSlides/notesSlide94.xml" Id="R9488db7faa764b28" /></Relationships>
</file>

<file path=ppt/slides/_rels/slide95.xml.rels>&#65279;<?xml version="1.0" encoding="utf-8"?><Relationships xmlns="http://schemas.openxmlformats.org/package/2006/relationships"><Relationship Type="http://schemas.openxmlformats.org/officeDocument/2006/relationships/slideLayout" Target="/ppt/slideLayouts/slideLayout6.xml" Id="Re272575a894840f6" /><Relationship Type="http://schemas.openxmlformats.org/officeDocument/2006/relationships/notesSlide" Target="/ppt/notesSlides/notesSlide95.xml" Id="Rca0feebd3a134016" /></Relationships>
</file>

<file path=ppt/slides/_rels/slide96.xml.rels>&#65279;<?xml version="1.0" encoding="utf-8"?><Relationships xmlns="http://schemas.openxmlformats.org/package/2006/relationships"><Relationship Type="http://schemas.openxmlformats.org/officeDocument/2006/relationships/slideLayout" Target="/ppt/slideLayouts/slideLayout6.xml" Id="Ree75a151f0b74717" /><Relationship Type="http://schemas.openxmlformats.org/officeDocument/2006/relationships/notesSlide" Target="/ppt/notesSlides/notesSlide96.xml" Id="R1d9568ec43684891" /></Relationships>
</file>

<file path=ppt/slides/_rels/slide97.xml.rels>&#65279;<?xml version="1.0" encoding="utf-8"?><Relationships xmlns="http://schemas.openxmlformats.org/package/2006/relationships"><Relationship Type="http://schemas.openxmlformats.org/officeDocument/2006/relationships/slideLayout" Target="/ppt/slideLayouts/slideLayout6.xml" Id="R67c239e332ee4e2e" /><Relationship Type="http://schemas.openxmlformats.org/officeDocument/2006/relationships/image" Target="/ppt/media/image120.jpeg" Id="Rbd79bbf47e734df3" /><Relationship Type="http://schemas.openxmlformats.org/officeDocument/2006/relationships/image" Target="/ppt/media/image121.jpeg" Id="Rae043d4a1a7347e2" /><Relationship Type="http://schemas.openxmlformats.org/officeDocument/2006/relationships/image" Target="/ppt/media/image122.jpeg" Id="Redd75367b4684823" /><Relationship Type="http://schemas.openxmlformats.org/officeDocument/2006/relationships/notesSlide" Target="/ppt/notesSlides/notesSlide97.xml" Id="Rf415458b30434acd" /></Relationships>
</file>

<file path=ppt/slides/_rels/slide98.xml.rels>&#65279;<?xml version="1.0" encoding="utf-8"?><Relationships xmlns="http://schemas.openxmlformats.org/package/2006/relationships"><Relationship Type="http://schemas.openxmlformats.org/officeDocument/2006/relationships/slideLayout" Target="/ppt/slideLayouts/slideLayout6.xml" Id="R26805bb087df41ac" /><Relationship Type="http://schemas.openxmlformats.org/officeDocument/2006/relationships/image" Target="/ppt/media/image123.jpeg" Id="R436fcf058728436c" /><Relationship Type="http://schemas.openxmlformats.org/officeDocument/2006/relationships/notesSlide" Target="/ppt/notesSlides/notesSlide98.xml" Id="Rb72b5536e2424597" /></Relationships>
</file>

<file path=ppt/slides/_rels/slide99.xml.rels>&#65279;<?xml version="1.0" encoding="utf-8"?><Relationships xmlns="http://schemas.openxmlformats.org/package/2006/relationships"><Relationship Type="http://schemas.openxmlformats.org/officeDocument/2006/relationships/slideLayout" Target="/ppt/slideLayouts/slideLayout6.xml" Id="Rf0da5a6191d44495" /><Relationship Type="http://schemas.openxmlformats.org/officeDocument/2006/relationships/notesSlide" Target="/ppt/notesSlides/notesSlide99.xml" Id="R3d5e5ff097b74d9c"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6.xml" Id="Rc29ae878d2a245ba" /><Relationship Type="http://schemas.openxmlformats.org/officeDocument/2006/relationships/notesSlide" Target="/ppt/notesSlides/notesSlide100.xml" Id="R0f813d0a85ed4379" /></Relationships>
</file>

<file path=ppt/slides/_rels/slide101.xml.rels>&#65279;<?xml version="1.0" encoding="utf-8"?><Relationships xmlns="http://schemas.openxmlformats.org/package/2006/relationships"><Relationship Type="http://schemas.openxmlformats.org/officeDocument/2006/relationships/slideLayout" Target="/ppt/slideLayouts/slideLayout6.xml" Id="R6f00f7c3f46e4a1f" /><Relationship Type="http://schemas.openxmlformats.org/officeDocument/2006/relationships/image" Target="/ppt/media/image124.jpeg" Id="R2135693457f64662" /><Relationship Type="http://schemas.openxmlformats.org/officeDocument/2006/relationships/notesSlide" Target="/ppt/notesSlides/notesSlide101.xml" Id="R6300c1ffe39b44ee" /></Relationships>
</file>

<file path=ppt/slides/_rels/slide102.xml.rels>&#65279;<?xml version="1.0" encoding="utf-8"?><Relationships xmlns="http://schemas.openxmlformats.org/package/2006/relationships"><Relationship Type="http://schemas.openxmlformats.org/officeDocument/2006/relationships/slideLayout" Target="/ppt/slideLayouts/slideLayout6.xml" Id="R74cda53db431491a" /><Relationship Type="http://schemas.openxmlformats.org/officeDocument/2006/relationships/notesSlide" Target="/ppt/notesSlides/notesSlide102.xml" Id="R98600a01bd674b7c" /></Relationships>
</file>

<file path=ppt/slides/_rels/slide103.xml.rels>&#65279;<?xml version="1.0" encoding="utf-8"?><Relationships xmlns="http://schemas.openxmlformats.org/package/2006/relationships"><Relationship Type="http://schemas.openxmlformats.org/officeDocument/2006/relationships/slideLayout" Target="/ppt/slideLayouts/slideLayout6.xml" Id="Rf87fca47d4004a69" /><Relationship Type="http://schemas.openxmlformats.org/officeDocument/2006/relationships/notesSlide" Target="/ppt/notesSlides/notesSlide103.xml" Id="R336c1b8587ef4d02" /></Relationships>
</file>

<file path=ppt/slides/_rels/slide104.xml.rels>&#65279;<?xml version="1.0" encoding="utf-8"?><Relationships xmlns="http://schemas.openxmlformats.org/package/2006/relationships"><Relationship Type="http://schemas.openxmlformats.org/officeDocument/2006/relationships/slideLayout" Target="/ppt/slideLayouts/slideLayout6.xml" Id="R28423ffd83a9430b" /><Relationship Type="http://schemas.openxmlformats.org/officeDocument/2006/relationships/notesSlide" Target="/ppt/notesSlides/notesSlide104.xml" Id="Rf5fdf36bfa264f66" /></Relationships>
</file>

<file path=ppt/slides/_rels/slide105.xml.rels>&#65279;<?xml version="1.0" encoding="utf-8"?><Relationships xmlns="http://schemas.openxmlformats.org/package/2006/relationships"><Relationship Type="http://schemas.openxmlformats.org/officeDocument/2006/relationships/slideLayout" Target="/ppt/slideLayouts/slideLayout6.xml" Id="R26c66e5820354d7e" /><Relationship Type="http://schemas.openxmlformats.org/officeDocument/2006/relationships/notesSlide" Target="/ppt/notesSlides/notesSlide105.xml" Id="Rd2f0aad349044912" /></Relationships>
</file>

<file path=ppt/slides/_rels/slide106.xml.rels>&#65279;<?xml version="1.0" encoding="utf-8"?><Relationships xmlns="http://schemas.openxmlformats.org/package/2006/relationships"><Relationship Type="http://schemas.openxmlformats.org/officeDocument/2006/relationships/slideLayout" Target="/ppt/slideLayouts/slideLayout6.xml" Id="Rc589f253f9244a7b" /><Relationship Type="http://schemas.openxmlformats.org/officeDocument/2006/relationships/notesSlide" Target="/ppt/notesSlides/notesSlide106.xml" Id="R849ab1ddd98f463b" /></Relationships>
</file>

<file path=ppt/slides/_rels/slide107.xml.rels>&#65279;<?xml version="1.0" encoding="utf-8"?><Relationships xmlns="http://schemas.openxmlformats.org/package/2006/relationships"><Relationship Type="http://schemas.openxmlformats.org/officeDocument/2006/relationships/slideLayout" Target="/ppt/slideLayouts/slideLayout6.xml" Id="R228c85900b99474a" /><Relationship Type="http://schemas.openxmlformats.org/officeDocument/2006/relationships/notesSlide" Target="/ppt/notesSlides/notesSlide107.xml" Id="R8bfe11dcff4a47a0" /></Relationships>
</file>

<file path=ppt/slides/_rels/slide108.xml.rels>&#65279;<?xml version="1.0" encoding="utf-8"?><Relationships xmlns="http://schemas.openxmlformats.org/package/2006/relationships"><Relationship Type="http://schemas.openxmlformats.org/officeDocument/2006/relationships/slideLayout" Target="/ppt/slideLayouts/slideLayout6.xml" Id="R93eb514ec2f34e08" /><Relationship Type="http://schemas.openxmlformats.org/officeDocument/2006/relationships/notesSlide" Target="/ppt/notesSlides/notesSlide108.xml" Id="Rfacf0333d8984107" /></Relationships>
</file>

<file path=ppt/slides/_rels/slide109.xml.rels>&#65279;<?xml version="1.0" encoding="utf-8"?><Relationships xmlns="http://schemas.openxmlformats.org/package/2006/relationships"><Relationship Type="http://schemas.openxmlformats.org/officeDocument/2006/relationships/slideLayout" Target="/ppt/slideLayouts/slideLayout6.xml" Id="R603eba46553d4c02" /><Relationship Type="http://schemas.openxmlformats.org/officeDocument/2006/relationships/notesSlide" Target="/ppt/notesSlides/notesSlide109.xml" Id="Rd4a6e8e007ef4d31" /></Relationships>
</file>

<file path=ppt/slides/_rels/slide110.xml.rels>&#65279;<?xml version="1.0" encoding="utf-8"?><Relationships xmlns="http://schemas.openxmlformats.org/package/2006/relationships"><Relationship Type="http://schemas.openxmlformats.org/officeDocument/2006/relationships/slideLayout" Target="/ppt/slideLayouts/slideLayout6.xml" Id="R325b5ec8e5ca4f66" /><Relationship Type="http://schemas.openxmlformats.org/officeDocument/2006/relationships/image" Target="/ppt/media/image125.jpeg" Id="Rba83fdbde16c4c6b" /><Relationship Type="http://schemas.openxmlformats.org/officeDocument/2006/relationships/image" Target="/ppt/media/image126.jpeg" Id="Rd73a4ba9c29f4ef2" /><Relationship Type="http://schemas.openxmlformats.org/officeDocument/2006/relationships/notesSlide" Target="/ppt/notesSlides/notesSlide110.xml" Id="Ra39982d8d2834a91" /></Relationships>
</file>

<file path=ppt/slides/_rels/slide111.xml.rels>&#65279;<?xml version="1.0" encoding="utf-8"?><Relationships xmlns="http://schemas.openxmlformats.org/package/2006/relationships"><Relationship Type="http://schemas.openxmlformats.org/officeDocument/2006/relationships/slideLayout" Target="/ppt/slideLayouts/slideLayout6.xml" Id="Rd633f0323b184a04" /><Relationship Type="http://schemas.openxmlformats.org/officeDocument/2006/relationships/image" Target="/ppt/media/image127.jpeg" Id="R8571b73c69db4acf" /><Relationship Type="http://schemas.openxmlformats.org/officeDocument/2006/relationships/image" Target="/ppt/media/image11.png" Id="Rd7c2cc56693b4144" /><Relationship Type="http://schemas.openxmlformats.org/officeDocument/2006/relationships/notesSlide" Target="/ppt/notesSlides/notesSlide111.xml" Id="R360bd84638e5449d" /></Relationships>
</file>

<file path=ppt/slides/_rels/slide112.xml.rels>&#65279;<?xml version="1.0" encoding="utf-8"?><Relationships xmlns="http://schemas.openxmlformats.org/package/2006/relationships"><Relationship Type="http://schemas.openxmlformats.org/officeDocument/2006/relationships/slideLayout" Target="/ppt/slideLayouts/slideLayout6.xml" Id="R22bca73e68dd4366" /><Relationship Type="http://schemas.openxmlformats.org/officeDocument/2006/relationships/image" Target="/ppt/media/image128.jpeg" Id="R5d3787167b2c4e18" /><Relationship Type="http://schemas.openxmlformats.org/officeDocument/2006/relationships/image" Target="/ppt/media/image129.jpeg" Id="R5fcfccb304594848" /><Relationship Type="http://schemas.openxmlformats.org/officeDocument/2006/relationships/notesSlide" Target="/ppt/notesSlides/notesSlide112.xml" Id="R9be8ab3b2c5d4c66" /></Relationships>
</file>

<file path=ppt/slides/_rels/slide113.xml.rels>&#65279;<?xml version="1.0" encoding="utf-8"?><Relationships xmlns="http://schemas.openxmlformats.org/package/2006/relationships"><Relationship Type="http://schemas.openxmlformats.org/officeDocument/2006/relationships/slideLayout" Target="/ppt/slideLayouts/slideLayout6.xml" Id="R8e72a337a778447b" /><Relationship Type="http://schemas.openxmlformats.org/officeDocument/2006/relationships/image" Target="/ppt/media/image130.jpeg" Id="R44eedc7a14f74f70" /><Relationship Type="http://schemas.openxmlformats.org/officeDocument/2006/relationships/image" Target="/ppt/media/image131.jpeg" Id="Rc3e8fe7d09da4722" /><Relationship Type="http://schemas.openxmlformats.org/officeDocument/2006/relationships/notesSlide" Target="/ppt/notesSlides/notesSlide113.xml" Id="Ra0ee0cbae6034496" /></Relationships>
</file>

<file path=ppt/slides/_rels/slide114.xml.rels>&#65279;<?xml version="1.0" encoding="utf-8"?><Relationships xmlns="http://schemas.openxmlformats.org/package/2006/relationships"><Relationship Type="http://schemas.openxmlformats.org/officeDocument/2006/relationships/slideLayout" Target="/ppt/slideLayouts/slideLayout6.xml" Id="R9c079058da2444fe" /><Relationship Type="http://schemas.openxmlformats.org/officeDocument/2006/relationships/image" Target="/ppt/media/image132.jpeg" Id="R1ed93b35cefa401b" /><Relationship Type="http://schemas.openxmlformats.org/officeDocument/2006/relationships/image" Target="/ppt/media/image133.jpeg" Id="R6c211352aa744a11" /><Relationship Type="http://schemas.openxmlformats.org/officeDocument/2006/relationships/notesSlide" Target="/ppt/notesSlides/notesSlide114.xml" Id="R2436a79d75e243bb" /></Relationships>
</file>

<file path=ppt/slides/_rels/slide115.xml.rels>&#65279;<?xml version="1.0" encoding="utf-8"?><Relationships xmlns="http://schemas.openxmlformats.org/package/2006/relationships"><Relationship Type="http://schemas.openxmlformats.org/officeDocument/2006/relationships/slideLayout" Target="/ppt/slideLayouts/slideLayout6.xml" Id="R93a64c5fa3884480" /><Relationship Type="http://schemas.openxmlformats.org/officeDocument/2006/relationships/image" Target="/ppt/media/image12.png" Id="R4a9a6a0f589341c0" /><Relationship Type="http://schemas.openxmlformats.org/officeDocument/2006/relationships/image" Target="/ppt/media/image134.jpeg" Id="R4a38f5bc2c0e485d" /><Relationship Type="http://schemas.openxmlformats.org/officeDocument/2006/relationships/image" Target="/ppt/media/image13.png" Id="R1faf56751d3148b4" /><Relationship Type="http://schemas.openxmlformats.org/officeDocument/2006/relationships/notesSlide" Target="/ppt/notesSlides/notesSlide115.xml" Id="R7eae16891e514b14" /></Relationships>
</file>

<file path=ppt/slides/_rels/slide116.xml.rels>&#65279;<?xml version="1.0" encoding="utf-8"?><Relationships xmlns="http://schemas.openxmlformats.org/package/2006/relationships"><Relationship Type="http://schemas.openxmlformats.org/officeDocument/2006/relationships/slideLayout" Target="/ppt/slideLayouts/slideLayout6.xml" Id="Re2b4ec3eccc64ce8" /><Relationship Type="http://schemas.openxmlformats.org/officeDocument/2006/relationships/image" Target="/ppt/media/image135.jpeg" Id="R3925aaa99444449b" /><Relationship Type="http://schemas.openxmlformats.org/officeDocument/2006/relationships/image" Target="/ppt/media/image136.jpeg" Id="Rc14053276d7b466c" /><Relationship Type="http://schemas.openxmlformats.org/officeDocument/2006/relationships/image" Target="/ppt/media/image137.jpeg" Id="R689de7018ab84f55" /><Relationship Type="http://schemas.openxmlformats.org/officeDocument/2006/relationships/notesSlide" Target="/ppt/notesSlides/notesSlide116.xml" Id="R33f51821b2a246ff" /></Relationships>
</file>

<file path=ppt/slides/_rels/slide117.xml.rels>&#65279;<?xml version="1.0" encoding="utf-8"?><Relationships xmlns="http://schemas.openxmlformats.org/package/2006/relationships"><Relationship Type="http://schemas.openxmlformats.org/officeDocument/2006/relationships/slideLayout" Target="/ppt/slideLayouts/slideLayout6.xml" Id="R1ebc2271e4454473" /><Relationship Type="http://schemas.openxmlformats.org/officeDocument/2006/relationships/image" Target="/ppt/media/image138.jpeg" Id="Re1cce7a2789740bf" /><Relationship Type="http://schemas.openxmlformats.org/officeDocument/2006/relationships/image" Target="/ppt/media/image139.jpeg" Id="R0988282ad259409e" /><Relationship Type="http://schemas.openxmlformats.org/officeDocument/2006/relationships/image" Target="/ppt/media/image140.jpeg" Id="Rd3f0741863264bfc" /><Relationship Type="http://schemas.openxmlformats.org/officeDocument/2006/relationships/notesSlide" Target="/ppt/notesSlides/notesSlide117.xml" Id="R52b679815e1243cd" /></Relationships>
</file>

<file path=ppt/slides/_rels/slide118.xml.rels>&#65279;<?xml version="1.0" encoding="utf-8"?><Relationships xmlns="http://schemas.openxmlformats.org/package/2006/relationships"><Relationship Type="http://schemas.openxmlformats.org/officeDocument/2006/relationships/slideLayout" Target="/ppt/slideLayouts/slideLayout6.xml" Id="R15ddbc810c14480d" /><Relationship Type="http://schemas.openxmlformats.org/officeDocument/2006/relationships/image" Target="/ppt/media/image141.jpeg" Id="R1a0d4256f89643b9" /><Relationship Type="http://schemas.openxmlformats.org/officeDocument/2006/relationships/image" Target="/ppt/media/image142.jpeg" Id="R7491218523f84777" /><Relationship Type="http://schemas.openxmlformats.org/officeDocument/2006/relationships/image" Target="/ppt/media/image14.png" Id="Rf463f18e90964e58" /><Relationship Type="http://schemas.openxmlformats.org/officeDocument/2006/relationships/notesSlide" Target="/ppt/notesSlides/notesSlide118.xml" Id="R41d027b72e2646c9" /></Relationships>
</file>

<file path=ppt/slides/_rels/slide119.xml.rels>&#65279;<?xml version="1.0" encoding="utf-8"?><Relationships xmlns="http://schemas.openxmlformats.org/package/2006/relationships"><Relationship Type="http://schemas.openxmlformats.org/officeDocument/2006/relationships/slideLayout" Target="/ppt/slideLayouts/slideLayout6.xml" Id="R577c7d595c594db1" /><Relationship Type="http://schemas.openxmlformats.org/officeDocument/2006/relationships/image" Target="/ppt/media/image143.jpeg" Id="R0b3499ed5a0b4621" /><Relationship Type="http://schemas.openxmlformats.org/officeDocument/2006/relationships/notesSlide" Target="/ppt/notesSlides/notesSlide119.xml" Id="Rea837400872a4c06" /></Relationships>
</file>

<file path=ppt/slides/_rels/slide120.xml.rels>&#65279;<?xml version="1.0" encoding="utf-8"?><Relationships xmlns="http://schemas.openxmlformats.org/package/2006/relationships"><Relationship Type="http://schemas.openxmlformats.org/officeDocument/2006/relationships/slideLayout" Target="/ppt/slideLayouts/slideLayout6.xml" Id="R048aec82fcc74051" /><Relationship Type="http://schemas.openxmlformats.org/officeDocument/2006/relationships/notesSlide" Target="/ppt/notesSlides/notesSlide120.xml" Id="Rba758703d05d4e8c" /></Relationships>
</file>

<file path=ppt/slides/_rels/slide121.xml.rels>&#65279;<?xml version="1.0" encoding="utf-8"?><Relationships xmlns="http://schemas.openxmlformats.org/package/2006/relationships"><Relationship Type="http://schemas.openxmlformats.org/officeDocument/2006/relationships/slideLayout" Target="/ppt/slideLayouts/slideLayout6.xml" Id="Reb87cf93ca3b422e" /><Relationship Type="http://schemas.openxmlformats.org/officeDocument/2006/relationships/notesSlide" Target="/ppt/notesSlides/notesSlide121.xml" Id="R3acb1b1d5c874923" /></Relationships>
</file>

<file path=ppt/slides/_rels/slide122.xml.rels>&#65279;<?xml version="1.0" encoding="utf-8"?><Relationships xmlns="http://schemas.openxmlformats.org/package/2006/relationships"><Relationship Type="http://schemas.openxmlformats.org/officeDocument/2006/relationships/slideLayout" Target="/ppt/slideLayouts/slideLayout6.xml" Id="R3bd254707db04870" /><Relationship Type="http://schemas.openxmlformats.org/officeDocument/2006/relationships/notesSlide" Target="/ppt/notesSlides/notesSlide122.xml" Id="R2d6978b75ad44848" /></Relationships>
</file>

<file path=ppt/slides/_rels/slide123.xml.rels>&#65279;<?xml version="1.0" encoding="utf-8"?><Relationships xmlns="http://schemas.openxmlformats.org/package/2006/relationships"><Relationship Type="http://schemas.openxmlformats.org/officeDocument/2006/relationships/slideLayout" Target="/ppt/slideLayouts/slideLayout6.xml" Id="Rb2bea3cc2af14f84" /><Relationship Type="http://schemas.openxmlformats.org/officeDocument/2006/relationships/notesSlide" Target="/ppt/notesSlides/notesSlide123.xml" Id="R3016867764574ace" /></Relationships>
</file>

<file path=ppt/slides/_rels/slide124.xml.rels>&#65279;<?xml version="1.0" encoding="utf-8"?><Relationships xmlns="http://schemas.openxmlformats.org/package/2006/relationships"><Relationship Type="http://schemas.openxmlformats.org/officeDocument/2006/relationships/slideLayout" Target="/ppt/slideLayouts/slideLayout6.xml" Id="R60632dadde0b46e8" /><Relationship Type="http://schemas.openxmlformats.org/officeDocument/2006/relationships/image" Target="/ppt/media/image15.png" Id="R7e2c950c103b4354" /><Relationship Type="http://schemas.openxmlformats.org/officeDocument/2006/relationships/notesSlide" Target="/ppt/notesSlides/notesSlide124.xml" Id="Rc03d028c9d4a4b5c" /></Relationships>
</file>

<file path=ppt/slides/_rels/slide125.xml.rels>&#65279;<?xml version="1.0" encoding="utf-8"?><Relationships xmlns="http://schemas.openxmlformats.org/package/2006/relationships"><Relationship Type="http://schemas.openxmlformats.org/officeDocument/2006/relationships/slideLayout" Target="/ppt/slideLayouts/slideLayout6.xml" Id="R39dbfacd3d9f4c79" /><Relationship Type="http://schemas.openxmlformats.org/officeDocument/2006/relationships/image" Target="/ppt/media/image144.jpeg" Id="Rc28029ac00934d97" /><Relationship Type="http://schemas.openxmlformats.org/officeDocument/2006/relationships/notesSlide" Target="/ppt/notesSlides/notesSlide125.xml" Id="R9caeca60f59047fe" /></Relationships>
</file>

<file path=ppt/slides/_rels/slide126.xml.rels>&#65279;<?xml version="1.0" encoding="utf-8"?><Relationships xmlns="http://schemas.openxmlformats.org/package/2006/relationships"><Relationship Type="http://schemas.openxmlformats.org/officeDocument/2006/relationships/slideLayout" Target="/ppt/slideLayouts/slideLayout6.xml" Id="Rb4a67cb663384fec" /><Relationship Type="http://schemas.openxmlformats.org/officeDocument/2006/relationships/image" Target="/ppt/media/image145.jpeg" Id="R5e343e0d9d654e79" /><Relationship Type="http://schemas.openxmlformats.org/officeDocument/2006/relationships/notesSlide" Target="/ppt/notesSlides/notesSlide126.xml" Id="R9673cfe9135e4d68" /></Relationships>
</file>

<file path=ppt/slides/_rels/slide127.xml.rels>&#65279;<?xml version="1.0" encoding="utf-8"?><Relationships xmlns="http://schemas.openxmlformats.org/package/2006/relationships"><Relationship Type="http://schemas.openxmlformats.org/officeDocument/2006/relationships/slideLayout" Target="/ppt/slideLayouts/slideLayout6.xml" Id="Rf621ac3d4a9b4807" /><Relationship Type="http://schemas.openxmlformats.org/officeDocument/2006/relationships/image" Target="/ppt/media/image146.jpeg" Id="Rb91b56e3407d4bcc" /><Relationship Type="http://schemas.openxmlformats.org/officeDocument/2006/relationships/image" Target="/ppt/media/image147.jpeg" Id="R7142ae6c657a42b6" /><Relationship Type="http://schemas.openxmlformats.org/officeDocument/2006/relationships/notesSlide" Target="/ppt/notesSlides/notesSlide127.xml" Id="Rf7c021f0cd5c478d" /></Relationships>
</file>

<file path=ppt/slides/_rels/slide128.xml.rels>&#65279;<?xml version="1.0" encoding="utf-8"?><Relationships xmlns="http://schemas.openxmlformats.org/package/2006/relationships"><Relationship Type="http://schemas.openxmlformats.org/officeDocument/2006/relationships/slideLayout" Target="/ppt/slideLayouts/slideLayout6.xml" Id="R009dab04c0c7463c" /><Relationship Type="http://schemas.openxmlformats.org/officeDocument/2006/relationships/image" Target="/ppt/media/image148.jpeg" Id="Red8be135607a4aa7" /><Relationship Type="http://schemas.openxmlformats.org/officeDocument/2006/relationships/image" Target="/ppt/media/image149.jpeg" Id="R3381020ae4164914" /><Relationship Type="http://schemas.openxmlformats.org/officeDocument/2006/relationships/notesSlide" Target="/ppt/notesSlides/notesSlide128.xml" Id="Rdad37eaad83c4136" /></Relationships>
</file>

<file path=ppt/slides/_rels/slide129.xml.rels>&#65279;<?xml version="1.0" encoding="utf-8"?><Relationships xmlns="http://schemas.openxmlformats.org/package/2006/relationships"><Relationship Type="http://schemas.openxmlformats.org/officeDocument/2006/relationships/slideLayout" Target="/ppt/slideLayouts/slideLayout6.xml" Id="R8754cb5dccd84cb5" /><Relationship Type="http://schemas.openxmlformats.org/officeDocument/2006/relationships/image" Target="/ppt/media/image150.jpeg" Id="R2fd2dcec142b41a4" /><Relationship Type="http://schemas.openxmlformats.org/officeDocument/2006/relationships/image" Target="/ppt/media/image151.jpeg" Id="R62db82dbbe644c90" /><Relationship Type="http://schemas.openxmlformats.org/officeDocument/2006/relationships/image" Target="/ppt/media/image152.jpeg" Id="R538cbee5b4634aad" /><Relationship Type="http://schemas.openxmlformats.org/officeDocument/2006/relationships/notesSlide" Target="/ppt/notesSlides/notesSlide129.xml" Id="R561ce522a20b417e" /></Relationships>
</file>

<file path=ppt/slides/_rels/slide130.xml.rels>&#65279;<?xml version="1.0" encoding="utf-8"?><Relationships xmlns="http://schemas.openxmlformats.org/package/2006/relationships"><Relationship Type="http://schemas.openxmlformats.org/officeDocument/2006/relationships/slideLayout" Target="/ppt/slideLayouts/slideLayout6.xml" Id="Rcd114e204f2348ff" /><Relationship Type="http://schemas.openxmlformats.org/officeDocument/2006/relationships/image" Target="/ppt/media/image153.jpeg" Id="R222851c78c004cb6" /><Relationship Type="http://schemas.openxmlformats.org/officeDocument/2006/relationships/image" Target="/ppt/media/image154.jpeg" Id="Rf4ef7e7220a144f0" /><Relationship Type="http://schemas.openxmlformats.org/officeDocument/2006/relationships/image" Target="/ppt/media/image155.jpeg" Id="Rfce30871256d4d28" /><Relationship Type="http://schemas.openxmlformats.org/officeDocument/2006/relationships/notesSlide" Target="/ppt/notesSlides/notesSlide130.xml" Id="R91c13dcb2e3743a6" /></Relationships>
</file>

<file path=ppt/slides/_rels/slide131.xml.rels>&#65279;<?xml version="1.0" encoding="utf-8"?><Relationships xmlns="http://schemas.openxmlformats.org/package/2006/relationships"><Relationship Type="http://schemas.openxmlformats.org/officeDocument/2006/relationships/slideLayout" Target="/ppt/slideLayouts/slideLayout6.xml" Id="R1fe9b1f2b3fb4848" /><Relationship Type="http://schemas.openxmlformats.org/officeDocument/2006/relationships/image" Target="/ppt/media/image156.jpeg" Id="R4a70548ed9924ecf" /><Relationship Type="http://schemas.openxmlformats.org/officeDocument/2006/relationships/notesSlide" Target="/ppt/notesSlides/notesSlide131.xml" Id="R170d97f863bc4ae1" /></Relationships>
</file>

<file path=ppt/slides/_rels/slide132.xml.rels>&#65279;<?xml version="1.0" encoding="utf-8"?><Relationships xmlns="http://schemas.openxmlformats.org/package/2006/relationships"><Relationship Type="http://schemas.openxmlformats.org/officeDocument/2006/relationships/slideLayout" Target="/ppt/slideLayouts/slideLayout6.xml" Id="Rf6894fc7e1ca4a05" /><Relationship Type="http://schemas.openxmlformats.org/officeDocument/2006/relationships/image" Target="/ppt/media/image157.jpeg" Id="Rb891c89486404891" /><Relationship Type="http://schemas.openxmlformats.org/officeDocument/2006/relationships/notesSlide" Target="/ppt/notesSlides/notesSlide132.xml" Id="R8321a05db1984b1a" /></Relationships>
</file>

<file path=ppt/slides/_rels/slide133.xml.rels>&#65279;<?xml version="1.0" encoding="utf-8"?><Relationships xmlns="http://schemas.openxmlformats.org/package/2006/relationships"><Relationship Type="http://schemas.openxmlformats.org/officeDocument/2006/relationships/slideLayout" Target="/ppt/slideLayouts/slideLayout6.xml" Id="R67ec3078395c4cc8" /><Relationship Type="http://schemas.openxmlformats.org/officeDocument/2006/relationships/image" Target="/ppt/media/image158.jpeg" Id="R40708303be244825" /><Relationship Type="http://schemas.openxmlformats.org/officeDocument/2006/relationships/notesSlide" Target="/ppt/notesSlides/notesSlide133.xml" Id="R0954e8037b1e4915" /></Relationships>
</file>

<file path=ppt/slides/_rels/slide134.xml.rels>&#65279;<?xml version="1.0" encoding="utf-8"?><Relationships xmlns="http://schemas.openxmlformats.org/package/2006/relationships"><Relationship Type="http://schemas.openxmlformats.org/officeDocument/2006/relationships/slideLayout" Target="/ppt/slideLayouts/slideLayout6.xml" Id="R6bb1d40bde6b48a2" /><Relationship Type="http://schemas.openxmlformats.org/officeDocument/2006/relationships/notesSlide" Target="/ppt/notesSlides/notesSlide134.xml" Id="R933a39400a6245d2" /></Relationships>
</file>

<file path=ppt/slides/_rels/slide135.xml.rels>&#65279;<?xml version="1.0" encoding="utf-8"?><Relationships xmlns="http://schemas.openxmlformats.org/package/2006/relationships"><Relationship Type="http://schemas.openxmlformats.org/officeDocument/2006/relationships/slideLayout" Target="/ppt/slideLayouts/slideLayout6.xml" Id="Ra720315ac6684249" /><Relationship Type="http://schemas.openxmlformats.org/officeDocument/2006/relationships/notesSlide" Target="/ppt/notesSlides/notesSlide135.xml" Id="Rf218899ff200438a" /></Relationships>
</file>

<file path=ppt/slides/_rels/slide136.xml.rels>&#65279;<?xml version="1.0" encoding="utf-8"?><Relationships xmlns="http://schemas.openxmlformats.org/package/2006/relationships"><Relationship Type="http://schemas.openxmlformats.org/officeDocument/2006/relationships/slideLayout" Target="/ppt/slideLayouts/slideLayout6.xml" Id="Rd33e276e69f846de" /><Relationship Type="http://schemas.openxmlformats.org/officeDocument/2006/relationships/notesSlide" Target="/ppt/notesSlides/notesSlide136.xml" Id="Rfe1739c2ca70456f" /></Relationships>
</file>

<file path=ppt/slides/_rels/slide137.xml.rels>&#65279;<?xml version="1.0" encoding="utf-8"?><Relationships xmlns="http://schemas.openxmlformats.org/package/2006/relationships"><Relationship Type="http://schemas.openxmlformats.org/officeDocument/2006/relationships/slideLayout" Target="/ppt/slideLayouts/slideLayout6.xml" Id="Rda67adc365874ab6" /><Relationship Type="http://schemas.openxmlformats.org/officeDocument/2006/relationships/notesSlide" Target="/ppt/notesSlides/notesSlide137.xml" Id="Readcdfc945e54883" /></Relationships>
</file>

<file path=ppt/slides/_rels/slide138.xml.rels>&#65279;<?xml version="1.0" encoding="utf-8"?><Relationships xmlns="http://schemas.openxmlformats.org/package/2006/relationships"><Relationship Type="http://schemas.openxmlformats.org/officeDocument/2006/relationships/slideLayout" Target="/ppt/slideLayouts/slideLayout6.xml" Id="R34f2403906ad47aa" /><Relationship Type="http://schemas.openxmlformats.org/officeDocument/2006/relationships/notesSlide" Target="/ppt/notesSlides/notesSlide138.xml" Id="R8d378b854cf7499c" /></Relationships>
</file>

<file path=ppt/slides/_rels/slide139.xml.rels>&#65279;<?xml version="1.0" encoding="utf-8"?><Relationships xmlns="http://schemas.openxmlformats.org/package/2006/relationships"><Relationship Type="http://schemas.openxmlformats.org/officeDocument/2006/relationships/slideLayout" Target="/ppt/slideLayouts/slideLayout6.xml" Id="R5be6f6022a284f6e" /><Relationship Type="http://schemas.openxmlformats.org/officeDocument/2006/relationships/notesSlide" Target="/ppt/notesSlides/notesSlide139.xml" Id="R1f14c17da04e42ea" /></Relationships>
</file>

<file path=ppt/slides/_rels/slide140.xml.rels>&#65279;<?xml version="1.0" encoding="utf-8"?><Relationships xmlns="http://schemas.openxmlformats.org/package/2006/relationships"><Relationship Type="http://schemas.openxmlformats.org/officeDocument/2006/relationships/slideLayout" Target="/ppt/slideLayouts/slideLayout6.xml" Id="R53e7f1339d574f0e" /><Relationship Type="http://schemas.openxmlformats.org/officeDocument/2006/relationships/notesSlide" Target="/ppt/notesSlides/notesSlide140.xml" Id="R9218328a62be43fd" /></Relationships>
</file>

<file path=ppt/slides/_rels/slide141.xml.rels>&#65279;<?xml version="1.0" encoding="utf-8"?><Relationships xmlns="http://schemas.openxmlformats.org/package/2006/relationships"><Relationship Type="http://schemas.openxmlformats.org/officeDocument/2006/relationships/slideLayout" Target="/ppt/slideLayouts/slideLayout6.xml" Id="Rff36cda032184e63" /><Relationship Type="http://schemas.openxmlformats.org/officeDocument/2006/relationships/notesSlide" Target="/ppt/notesSlides/notesSlide141.xml" Id="R18ff4b3acf644d20" /></Relationships>
</file>

<file path=ppt/slides/_rels/slide142.xml.rels>&#65279;<?xml version="1.0" encoding="utf-8"?><Relationships xmlns="http://schemas.openxmlformats.org/package/2006/relationships"><Relationship Type="http://schemas.openxmlformats.org/officeDocument/2006/relationships/slideLayout" Target="/ppt/slideLayouts/slideLayout6.xml" Id="R73d8a608c3694846" /><Relationship Type="http://schemas.openxmlformats.org/officeDocument/2006/relationships/notesSlide" Target="/ppt/notesSlides/notesSlide142.xml" Id="Rd714ae7a3c674e30" /></Relationships>
</file>

<file path=ppt/slides/_rels/slide143.xml.rels>&#65279;<?xml version="1.0" encoding="utf-8"?><Relationships xmlns="http://schemas.openxmlformats.org/package/2006/relationships"><Relationship Type="http://schemas.openxmlformats.org/officeDocument/2006/relationships/slideLayout" Target="/ppt/slideLayouts/slideLayout6.xml" Id="Rda111110383e453b" /><Relationship Type="http://schemas.openxmlformats.org/officeDocument/2006/relationships/notesSlide" Target="/ppt/notesSlides/notesSlide143.xml" Id="R231eb9fac17f44b9" /></Relationships>
</file>

<file path=ppt/slides/_rels/slide144.xml.rels>&#65279;<?xml version="1.0" encoding="utf-8"?><Relationships xmlns="http://schemas.openxmlformats.org/package/2006/relationships"><Relationship Type="http://schemas.openxmlformats.org/officeDocument/2006/relationships/slideLayout" Target="/ppt/slideLayouts/slideLayout6.xml" Id="R63f9fa1a291b4ccd" /><Relationship Type="http://schemas.openxmlformats.org/officeDocument/2006/relationships/notesSlide" Target="/ppt/notesSlides/notesSlide144.xml" Id="Rb1958a0025c449d1" /></Relationships>
</file>

<file path=ppt/slides/_rels/slide145.xml.rels>&#65279;<?xml version="1.0" encoding="utf-8"?><Relationships xmlns="http://schemas.openxmlformats.org/package/2006/relationships"><Relationship Type="http://schemas.openxmlformats.org/officeDocument/2006/relationships/slideLayout" Target="/ppt/slideLayouts/slideLayout6.xml" Id="R21da9097efbb45cd" /><Relationship Type="http://schemas.openxmlformats.org/officeDocument/2006/relationships/image" Target="/ppt/media/image159.jpeg" Id="R795a41aa46d9405e" /><Relationship Type="http://schemas.openxmlformats.org/officeDocument/2006/relationships/image" Target="/ppt/media/image160.jpeg" Id="R740eef8553ed41f5" /><Relationship Type="http://schemas.openxmlformats.org/officeDocument/2006/relationships/notesSlide" Target="/ppt/notesSlides/notesSlide145.xml" Id="R1754b8c27e7741bc" /></Relationships>
</file>

<file path=ppt/slides/_rels/slide146.xml.rels>&#65279;<?xml version="1.0" encoding="utf-8"?><Relationships xmlns="http://schemas.openxmlformats.org/package/2006/relationships"><Relationship Type="http://schemas.openxmlformats.org/officeDocument/2006/relationships/slideLayout" Target="/ppt/slideLayouts/slideLayout6.xml" Id="Re014a95c0c3a4bba" /><Relationship Type="http://schemas.openxmlformats.org/officeDocument/2006/relationships/image" Target="/ppt/media/image161.jpeg" Id="R86af589f5383436f" /><Relationship Type="http://schemas.openxmlformats.org/officeDocument/2006/relationships/image" Target="/ppt/media/image162.jpeg" Id="Rdb657110889e4d75" /><Relationship Type="http://schemas.openxmlformats.org/officeDocument/2006/relationships/notesSlide" Target="/ppt/notesSlides/notesSlide146.xml" Id="Ra66ceb092c68458d" /></Relationships>
</file>

<file path=ppt/slides/_rels/slide147.xml.rels>&#65279;<?xml version="1.0" encoding="utf-8"?><Relationships xmlns="http://schemas.openxmlformats.org/package/2006/relationships"><Relationship Type="http://schemas.openxmlformats.org/officeDocument/2006/relationships/slideLayout" Target="/ppt/slideLayouts/slideLayout6.xml" Id="Rf19010091cc24cc4" /><Relationship Type="http://schemas.openxmlformats.org/officeDocument/2006/relationships/image" Target="/ppt/media/image163.jpeg" Id="Rf3f5f90bcc174d29" /><Relationship Type="http://schemas.openxmlformats.org/officeDocument/2006/relationships/image" Target="/ppt/media/image164.jpeg" Id="R4075058510974ad0" /><Relationship Type="http://schemas.openxmlformats.org/officeDocument/2006/relationships/notesSlide" Target="/ppt/notesSlides/notesSlide147.xml" Id="Rfa1a6d985677459e" /></Relationships>
</file>

<file path=ppt/slides/_rels/slide148.xml.rels>&#65279;<?xml version="1.0" encoding="utf-8"?><Relationships xmlns="http://schemas.openxmlformats.org/package/2006/relationships"><Relationship Type="http://schemas.openxmlformats.org/officeDocument/2006/relationships/slideLayout" Target="/ppt/slideLayouts/slideLayout6.xml" Id="R95153e7c33f0479e" /><Relationship Type="http://schemas.openxmlformats.org/officeDocument/2006/relationships/image" Target="/ppt/media/image165.jpeg" Id="Rc1e9a3742dab4932" /><Relationship Type="http://schemas.openxmlformats.org/officeDocument/2006/relationships/image" Target="/ppt/media/image166.jpeg" Id="R051de96829bc412e" /><Relationship Type="http://schemas.openxmlformats.org/officeDocument/2006/relationships/notesSlide" Target="/ppt/notesSlides/notesSlide148.xml" Id="Rd6be32d9e0314ec0" /></Relationships>
</file>

<file path=ppt/slides/_rels/slide149.xml.rels>&#65279;<?xml version="1.0" encoding="utf-8"?><Relationships xmlns="http://schemas.openxmlformats.org/package/2006/relationships"><Relationship Type="http://schemas.openxmlformats.org/officeDocument/2006/relationships/slideLayout" Target="/ppt/slideLayouts/slideLayout6.xml" Id="R7928f36983c94aad" /><Relationship Type="http://schemas.openxmlformats.org/officeDocument/2006/relationships/image" Target="/ppt/media/image167.jpeg" Id="R16fc8c5106a44e8b" /><Relationship Type="http://schemas.openxmlformats.org/officeDocument/2006/relationships/image" Target="/ppt/media/image168.jpeg" Id="R81837520e6134d46" /><Relationship Type="http://schemas.openxmlformats.org/officeDocument/2006/relationships/image" Target="/ppt/media/image169.jpeg" Id="R6b3ed46b75da4715" /><Relationship Type="http://schemas.openxmlformats.org/officeDocument/2006/relationships/notesSlide" Target="/ppt/notesSlides/notesSlide149.xml" Id="Rb053e837afcd4574" /></Relationships>
</file>

<file path=ppt/slides/_rels/slide150.xml.rels>&#65279;<?xml version="1.0" encoding="utf-8"?><Relationships xmlns="http://schemas.openxmlformats.org/package/2006/relationships"><Relationship Type="http://schemas.openxmlformats.org/officeDocument/2006/relationships/slideLayout" Target="/ppt/slideLayouts/slideLayout6.xml" Id="Rdf334b9004234390" /><Relationship Type="http://schemas.openxmlformats.org/officeDocument/2006/relationships/image" Target="/ppt/media/image170.jpeg" Id="R39cd419796b34f5e" /><Relationship Type="http://schemas.openxmlformats.org/officeDocument/2006/relationships/image" Target="/ppt/media/image171.jpeg" Id="R9e57a187559d4a07" /><Relationship Type="http://schemas.openxmlformats.org/officeDocument/2006/relationships/notesSlide" Target="/ppt/notesSlides/notesSlide150.xml" Id="R7bc9995b68af4fd4" /></Relationships>
</file>

<file path=ppt/slides/_rels/slide151.xml.rels>&#65279;<?xml version="1.0" encoding="utf-8"?><Relationships xmlns="http://schemas.openxmlformats.org/package/2006/relationships"><Relationship Type="http://schemas.openxmlformats.org/officeDocument/2006/relationships/slideLayout" Target="/ppt/slideLayouts/slideLayout6.xml" Id="R54d44d76ef484ffd" /><Relationship Type="http://schemas.openxmlformats.org/officeDocument/2006/relationships/notesSlide" Target="/ppt/notesSlides/notesSlide151.xml" Id="R51fd34447e334a1b" /></Relationships>
</file>

<file path=ppt/slides/_rels/slide152.xml.rels>&#65279;<?xml version="1.0" encoding="utf-8"?><Relationships xmlns="http://schemas.openxmlformats.org/package/2006/relationships"><Relationship Type="http://schemas.openxmlformats.org/officeDocument/2006/relationships/slideLayout" Target="/ppt/slideLayouts/slideLayout6.xml" Id="Rad6c0d9fa26240c6" /><Relationship Type="http://schemas.openxmlformats.org/officeDocument/2006/relationships/notesSlide" Target="/ppt/notesSlides/notesSlide152.xml" Id="Rb0a8f10f2d114e5e" /></Relationships>
</file>

<file path=ppt/slides/_rels/slide153.xml.rels>&#65279;<?xml version="1.0" encoding="utf-8"?><Relationships xmlns="http://schemas.openxmlformats.org/package/2006/relationships"><Relationship Type="http://schemas.openxmlformats.org/officeDocument/2006/relationships/slideLayout" Target="/ppt/slideLayouts/slideLayout6.xml" Id="Rff5703804a094a1a" /><Relationship Type="http://schemas.openxmlformats.org/officeDocument/2006/relationships/image" Target="/ppt/media/image172.jpeg" Id="R59bf010ffc514e7c" /><Relationship Type="http://schemas.openxmlformats.org/officeDocument/2006/relationships/notesSlide" Target="/ppt/notesSlides/notesSlide153.xml" Id="R845593b1a33744dc" /></Relationships>
</file>

<file path=ppt/slides/_rels/slide154.xml.rels>&#65279;<?xml version="1.0" encoding="utf-8"?><Relationships xmlns="http://schemas.openxmlformats.org/package/2006/relationships"><Relationship Type="http://schemas.openxmlformats.org/officeDocument/2006/relationships/slideLayout" Target="/ppt/slideLayouts/slideLayout6.xml" Id="R78f6ee20b8874214" /><Relationship Type="http://schemas.openxmlformats.org/officeDocument/2006/relationships/image" Target="/ppt/media/image173.jpeg" Id="R228697748e8b49c4" /><Relationship Type="http://schemas.openxmlformats.org/officeDocument/2006/relationships/notesSlide" Target="/ppt/notesSlides/notesSlide154.xml" Id="Rfcf4e67ff51d416c" /></Relationships>
</file>

<file path=ppt/slides/_rels/slide155.xml.rels>&#65279;<?xml version="1.0" encoding="utf-8"?><Relationships xmlns="http://schemas.openxmlformats.org/package/2006/relationships"><Relationship Type="http://schemas.openxmlformats.org/officeDocument/2006/relationships/slideLayout" Target="/ppt/slideLayouts/slideLayout6.xml" Id="R6e048948df054061" /><Relationship Type="http://schemas.openxmlformats.org/officeDocument/2006/relationships/image" Target="/ppt/media/image174.jpeg" Id="R6240cc096ca44c36" /><Relationship Type="http://schemas.openxmlformats.org/officeDocument/2006/relationships/image" Target="/ppt/media/image175.jpeg" Id="Rf2fdcb88b3bf4c92" /><Relationship Type="http://schemas.openxmlformats.org/officeDocument/2006/relationships/image" Target="/ppt/media/image176.jpeg" Id="Rc0c1699bbc4c4cc6" /><Relationship Type="http://schemas.openxmlformats.org/officeDocument/2006/relationships/notesSlide" Target="/ppt/notesSlides/notesSlide155.xml" Id="Rff2c21df31254a14" /></Relationships>
</file>

<file path=ppt/slides/_rels/slide156.xml.rels>&#65279;<?xml version="1.0" encoding="utf-8"?><Relationships xmlns="http://schemas.openxmlformats.org/package/2006/relationships"><Relationship Type="http://schemas.openxmlformats.org/officeDocument/2006/relationships/slideLayout" Target="/ppt/slideLayouts/slideLayout6.xml" Id="R2aaad81c04aa4150" /><Relationship Type="http://schemas.openxmlformats.org/officeDocument/2006/relationships/image" Target="/ppt/media/image177.jpeg" Id="R726f3f37a9ab4aec" /><Relationship Type="http://schemas.openxmlformats.org/officeDocument/2006/relationships/image" Target="/ppt/media/image178.jpeg" Id="Rb4021ce80fe84e5d" /><Relationship Type="http://schemas.openxmlformats.org/officeDocument/2006/relationships/notesSlide" Target="/ppt/notesSlides/notesSlide156.xml" Id="R5726bcf3b7d04be9" /></Relationships>
</file>

<file path=ppt/slides/_rels/slide157.xml.rels>&#65279;<?xml version="1.0" encoding="utf-8"?><Relationships xmlns="http://schemas.openxmlformats.org/package/2006/relationships"><Relationship Type="http://schemas.openxmlformats.org/officeDocument/2006/relationships/slideLayout" Target="/ppt/slideLayouts/slideLayout6.xml" Id="R97c841b20fa04aaf" /><Relationship Type="http://schemas.openxmlformats.org/officeDocument/2006/relationships/image" Target="/ppt/media/image179.jpeg" Id="Rbc43e2ee87c24711" /><Relationship Type="http://schemas.openxmlformats.org/officeDocument/2006/relationships/notesSlide" Target="/ppt/notesSlides/notesSlide157.xml" Id="R4313e1095a214bd0" /></Relationships>
</file>

<file path=ppt/slides/_rels/slide158.xml.rels>&#65279;<?xml version="1.0" encoding="utf-8"?><Relationships xmlns="http://schemas.openxmlformats.org/package/2006/relationships"><Relationship Type="http://schemas.openxmlformats.org/officeDocument/2006/relationships/slideLayout" Target="/ppt/slideLayouts/slideLayout6.xml" Id="Rdb7772571c214fd8" /><Relationship Type="http://schemas.openxmlformats.org/officeDocument/2006/relationships/image" Target="/ppt/media/image180.jpeg" Id="R8dada3a655b84762" /><Relationship Type="http://schemas.openxmlformats.org/officeDocument/2006/relationships/image" Target="/ppt/media/image181.jpeg" Id="R66947ae9486f4a81" /><Relationship Type="http://schemas.openxmlformats.org/officeDocument/2006/relationships/image" Target="/ppt/media/image182.jpeg" Id="R381427caad1744a8" /><Relationship Type="http://schemas.openxmlformats.org/officeDocument/2006/relationships/notesSlide" Target="/ppt/notesSlides/notesSlide158.xml" Id="R0183b2b326c54a04" /></Relationships>
</file>

<file path=ppt/slides/_rels/slide159.xml.rels>&#65279;<?xml version="1.0" encoding="utf-8"?><Relationships xmlns="http://schemas.openxmlformats.org/package/2006/relationships"><Relationship Type="http://schemas.openxmlformats.org/officeDocument/2006/relationships/slideLayout" Target="/ppt/slideLayouts/slideLayout6.xml" Id="R6f0b481c90a74e09" /><Relationship Type="http://schemas.openxmlformats.org/officeDocument/2006/relationships/image" Target="/ppt/media/image183.jpeg" Id="R9aec6017390843da" /><Relationship Type="http://schemas.openxmlformats.org/officeDocument/2006/relationships/notesSlide" Target="/ppt/notesSlides/notesSlide159.xml" Id="R53d6e0861c8c49e9" /></Relationships>
</file>

<file path=ppt/slides/_rels/slide160.xml.rels>&#65279;<?xml version="1.0" encoding="utf-8"?><Relationships xmlns="http://schemas.openxmlformats.org/package/2006/relationships"><Relationship Type="http://schemas.openxmlformats.org/officeDocument/2006/relationships/slideLayout" Target="/ppt/slideLayouts/slideLayout6.xml" Id="Rec8d3c5a39764889" /><Relationship Type="http://schemas.openxmlformats.org/officeDocument/2006/relationships/image" Target="/ppt/media/image184.jpeg" Id="Raa608dc07fe04d52" /><Relationship Type="http://schemas.openxmlformats.org/officeDocument/2006/relationships/image" Target="/ppt/media/image185.jpeg" Id="R5b3e94df7be349b7" /><Relationship Type="http://schemas.openxmlformats.org/officeDocument/2006/relationships/notesSlide" Target="/ppt/notesSlides/notesSlide160.xml" Id="Rc3bccf78fb6f4414" /></Relationships>
</file>

<file path=ppt/slides/_rels/slide161.xml.rels>&#65279;<?xml version="1.0" encoding="utf-8"?><Relationships xmlns="http://schemas.openxmlformats.org/package/2006/relationships"><Relationship Type="http://schemas.openxmlformats.org/officeDocument/2006/relationships/slideLayout" Target="/ppt/slideLayouts/slideLayout6.xml" Id="R6fc2a6d6d44c4a05" /><Relationship Type="http://schemas.openxmlformats.org/officeDocument/2006/relationships/image" Target="/ppt/media/image186.jpeg" Id="R6ced9dd292b245cd" /><Relationship Type="http://schemas.openxmlformats.org/officeDocument/2006/relationships/image" Target="/ppt/media/image187.jpeg" Id="R7d433a45093946d5" /><Relationship Type="http://schemas.openxmlformats.org/officeDocument/2006/relationships/image" Target="/ppt/media/image188.jpeg" Id="R2c17d9a414094122" /><Relationship Type="http://schemas.openxmlformats.org/officeDocument/2006/relationships/notesSlide" Target="/ppt/notesSlides/notesSlide161.xml" Id="R278990ea63214ae7" /></Relationships>
</file>

<file path=ppt/slides/_rels/slide162.xml.rels>&#65279;<?xml version="1.0" encoding="utf-8"?><Relationships xmlns="http://schemas.openxmlformats.org/package/2006/relationships"><Relationship Type="http://schemas.openxmlformats.org/officeDocument/2006/relationships/slideLayout" Target="/ppt/slideLayouts/slideLayout6.xml" Id="R172b8b3bcb354af2" /><Relationship Type="http://schemas.openxmlformats.org/officeDocument/2006/relationships/image" Target="/ppt/media/image189.jpeg" Id="R362c26ed0d8f49b7" /><Relationship Type="http://schemas.openxmlformats.org/officeDocument/2006/relationships/image" Target="/ppt/media/image190.jpeg" Id="R4de3cd1783884de9" /><Relationship Type="http://schemas.openxmlformats.org/officeDocument/2006/relationships/image" Target="/ppt/media/image191.jpeg" Id="R1b0566b672274574" /><Relationship Type="http://schemas.openxmlformats.org/officeDocument/2006/relationships/notesSlide" Target="/ppt/notesSlides/notesSlide162.xml" Id="R4e85dccf36ee4e38" /></Relationships>
</file>

<file path=ppt/slides/_rels/slide163.xml.rels>&#65279;<?xml version="1.0" encoding="utf-8"?><Relationships xmlns="http://schemas.openxmlformats.org/package/2006/relationships"><Relationship Type="http://schemas.openxmlformats.org/officeDocument/2006/relationships/slideLayout" Target="/ppt/slideLayouts/slideLayout6.xml" Id="R97d6cfa6ee7a47cb" /><Relationship Type="http://schemas.openxmlformats.org/officeDocument/2006/relationships/image" Target="/ppt/media/image192.jpeg" Id="R1391c166d69a471a" /><Relationship Type="http://schemas.openxmlformats.org/officeDocument/2006/relationships/notesSlide" Target="/ppt/notesSlides/notesSlide163.xml" Id="R2ede4089a65541e1" /></Relationships>
</file>

<file path=ppt/slides/_rels/slide164.xml.rels>&#65279;<?xml version="1.0" encoding="utf-8"?><Relationships xmlns="http://schemas.openxmlformats.org/package/2006/relationships"><Relationship Type="http://schemas.openxmlformats.org/officeDocument/2006/relationships/slideLayout" Target="/ppt/slideLayouts/slideLayout6.xml" Id="R81a75b34241e4d52" /><Relationship Type="http://schemas.openxmlformats.org/officeDocument/2006/relationships/image" Target="/ppt/media/image193.jpeg" Id="R5c97c5aab56e4e70" /><Relationship Type="http://schemas.openxmlformats.org/officeDocument/2006/relationships/image" Target="/ppt/media/image194.jpeg" Id="Re17533e21b0647c0" /><Relationship Type="http://schemas.openxmlformats.org/officeDocument/2006/relationships/notesSlide" Target="/ppt/notesSlides/notesSlide164.xml" Id="R54f4c434b9eb45c5" /></Relationships>
</file>

<file path=ppt/slides/_rels/slide165.xml.rels>&#65279;<?xml version="1.0" encoding="utf-8"?><Relationships xmlns="http://schemas.openxmlformats.org/package/2006/relationships"><Relationship Type="http://schemas.openxmlformats.org/officeDocument/2006/relationships/slideLayout" Target="/ppt/slideLayouts/slideLayout6.xml" Id="R571bce0a1f47452a" /><Relationship Type="http://schemas.openxmlformats.org/officeDocument/2006/relationships/image" Target="/ppt/media/image195.jpeg" Id="Rd5fbb99d122a4dd3" /><Relationship Type="http://schemas.openxmlformats.org/officeDocument/2006/relationships/image" Target="/ppt/media/image196.jpeg" Id="Rc67fb5abd3a3431a" /><Relationship Type="http://schemas.openxmlformats.org/officeDocument/2006/relationships/image" Target="/ppt/media/image197.jpeg" Id="Rf687012de96445d6" /><Relationship Type="http://schemas.openxmlformats.org/officeDocument/2006/relationships/notesSlide" Target="/ppt/notesSlides/notesSlide165.xml" Id="R2d37166c226a47dc" /></Relationships>
</file>

<file path=ppt/slides/_rels/slide166.xml.rels>&#65279;<?xml version="1.0" encoding="utf-8"?><Relationships xmlns="http://schemas.openxmlformats.org/package/2006/relationships"><Relationship Type="http://schemas.openxmlformats.org/officeDocument/2006/relationships/slideLayout" Target="/ppt/slideLayouts/slideLayout6.xml" Id="Ra497324a18ac48e3" /><Relationship Type="http://schemas.openxmlformats.org/officeDocument/2006/relationships/image" Target="/ppt/media/image198.jpeg" Id="R7d61ce6fcbf34b69" /><Relationship Type="http://schemas.openxmlformats.org/officeDocument/2006/relationships/image" Target="/ppt/media/image199.jpeg" Id="R331a4430781a4c06" /><Relationship Type="http://schemas.openxmlformats.org/officeDocument/2006/relationships/image" Target="/ppt/media/image200.jpeg" Id="R2d3cbb3f008a4133" /><Relationship Type="http://schemas.openxmlformats.org/officeDocument/2006/relationships/notesSlide" Target="/ppt/notesSlides/notesSlide166.xml" Id="R675434ac932c410e" /></Relationships>
</file>

<file path=ppt/slides/_rels/slide167.xml.rels>&#65279;<?xml version="1.0" encoding="utf-8"?><Relationships xmlns="http://schemas.openxmlformats.org/package/2006/relationships"><Relationship Type="http://schemas.openxmlformats.org/officeDocument/2006/relationships/slideLayout" Target="/ppt/slideLayouts/slideLayout6.xml" Id="R6e2e734b74e047b3" /><Relationship Type="http://schemas.openxmlformats.org/officeDocument/2006/relationships/image" Target="/ppt/media/image201.jpeg" Id="Rd42a3354ee8e492e" /><Relationship Type="http://schemas.openxmlformats.org/officeDocument/2006/relationships/image" Target="/ppt/media/image202.jpeg" Id="R36821ec25ca3493b" /><Relationship Type="http://schemas.openxmlformats.org/officeDocument/2006/relationships/notesSlide" Target="/ppt/notesSlides/notesSlide167.xml" Id="Rfeca8b079a3d4c2b" /></Relationships>
</file>

<file path=ppt/slides/_rels/slide168.xml.rels>&#65279;<?xml version="1.0" encoding="utf-8"?><Relationships xmlns="http://schemas.openxmlformats.org/package/2006/relationships"><Relationship Type="http://schemas.openxmlformats.org/officeDocument/2006/relationships/slideLayout" Target="/ppt/slideLayouts/slideLayout6.xml" Id="R3e35e2ad51314202" /><Relationship Type="http://schemas.openxmlformats.org/officeDocument/2006/relationships/image" Target="/ppt/media/image203.jpeg" Id="Ra66f9c946d2348ae" /><Relationship Type="http://schemas.openxmlformats.org/officeDocument/2006/relationships/image" Target="/ppt/media/image204.jpeg" Id="R77a43bad10b54d13" /><Relationship Type="http://schemas.openxmlformats.org/officeDocument/2006/relationships/notesSlide" Target="/ppt/notesSlides/notesSlide168.xml" Id="Rd5b43dcebadd4381" /></Relationships>
</file>

<file path=ppt/slides/_rels/slide169.xml.rels>&#65279;<?xml version="1.0" encoding="utf-8"?><Relationships xmlns="http://schemas.openxmlformats.org/package/2006/relationships"><Relationship Type="http://schemas.openxmlformats.org/officeDocument/2006/relationships/slideLayout" Target="/ppt/slideLayouts/slideLayout6.xml" Id="Rc641e7f1904c4747" /><Relationship Type="http://schemas.openxmlformats.org/officeDocument/2006/relationships/image" Target="/ppt/media/image205.jpeg" Id="R39e6f04470fe40f7" /><Relationship Type="http://schemas.openxmlformats.org/officeDocument/2006/relationships/notesSlide" Target="/ppt/notesSlides/notesSlide169.xml" Id="R242cd12974d841c1" /></Relationships>
</file>

<file path=ppt/slides/_rels/slide170.xml.rels>&#65279;<?xml version="1.0" encoding="utf-8"?><Relationships xmlns="http://schemas.openxmlformats.org/package/2006/relationships"><Relationship Type="http://schemas.openxmlformats.org/officeDocument/2006/relationships/slideLayout" Target="/ppt/slideLayouts/slideLayout6.xml" Id="Rd804e114c673440f" /><Relationship Type="http://schemas.openxmlformats.org/officeDocument/2006/relationships/notesSlide" Target="/ppt/notesSlides/notesSlide170.xml" Id="R9bbc095cebeb47b8" /></Relationships>
</file>

<file path=ppt/slides/_rels/slide171.xml.rels>&#65279;<?xml version="1.0" encoding="utf-8"?><Relationships xmlns="http://schemas.openxmlformats.org/package/2006/relationships"><Relationship Type="http://schemas.openxmlformats.org/officeDocument/2006/relationships/slideLayout" Target="/ppt/slideLayouts/slideLayout6.xml" Id="R120bdcaab6fb4bd2" /><Relationship Type="http://schemas.openxmlformats.org/officeDocument/2006/relationships/notesSlide" Target="/ppt/notesSlides/notesSlide171.xml" Id="Ra47a9898f2584b5b" /></Relationships>
</file>

<file path=ppt/slides/_rels/slide172.xml.rels>&#65279;<?xml version="1.0" encoding="utf-8"?><Relationships xmlns="http://schemas.openxmlformats.org/package/2006/relationships"><Relationship Type="http://schemas.openxmlformats.org/officeDocument/2006/relationships/slideLayout" Target="/ppt/slideLayouts/slideLayout6.xml" Id="R02ea5d8b47714d1d" /><Relationship Type="http://schemas.openxmlformats.org/officeDocument/2006/relationships/image" Target="/ppt/media/image206.jpeg" Id="R0065cdec48ea4a0f" /><Relationship Type="http://schemas.openxmlformats.org/officeDocument/2006/relationships/notesSlide" Target="/ppt/notesSlides/notesSlide172.xml" Id="R5e1362804bf545d1" /></Relationships>
</file>

<file path=ppt/slides/_rels/slide173.xml.rels>&#65279;<?xml version="1.0" encoding="utf-8"?><Relationships xmlns="http://schemas.openxmlformats.org/package/2006/relationships"><Relationship Type="http://schemas.openxmlformats.org/officeDocument/2006/relationships/slideLayout" Target="/ppt/slideLayouts/slideLayout6.xml" Id="R812b4af077bc4b2f" /><Relationship Type="http://schemas.openxmlformats.org/officeDocument/2006/relationships/image" Target="/ppt/media/image207.jpeg" Id="Rd9973a3445f7443f" /><Relationship Type="http://schemas.openxmlformats.org/officeDocument/2006/relationships/notesSlide" Target="/ppt/notesSlides/notesSlide173.xml" Id="R94634173d47e4358" /></Relationships>
</file>

<file path=ppt/slides/_rels/slide174.xml.rels>&#65279;<?xml version="1.0" encoding="utf-8"?><Relationships xmlns="http://schemas.openxmlformats.org/package/2006/relationships"><Relationship Type="http://schemas.openxmlformats.org/officeDocument/2006/relationships/slideLayout" Target="/ppt/slideLayouts/slideLayout6.xml" Id="R7e299514b2114628" /><Relationship Type="http://schemas.openxmlformats.org/officeDocument/2006/relationships/notesSlide" Target="/ppt/notesSlides/notesSlide174.xml" Id="R7a002455321742e1" /></Relationships>
</file>

<file path=ppt/slides/_rels/slide175.xml.rels>&#65279;<?xml version="1.0" encoding="utf-8"?><Relationships xmlns="http://schemas.openxmlformats.org/package/2006/relationships"><Relationship Type="http://schemas.openxmlformats.org/officeDocument/2006/relationships/slideLayout" Target="/ppt/slideLayouts/slideLayout6.xml" Id="R30ea1965c99b4c8e" /><Relationship Type="http://schemas.openxmlformats.org/officeDocument/2006/relationships/notesSlide" Target="/ppt/notesSlides/notesSlide175.xml" Id="Rc7d19e60bb0d4e38" /></Relationships>
</file>

<file path=ppt/slides/_rels/slide176.xml.rels>&#65279;<?xml version="1.0" encoding="utf-8"?><Relationships xmlns="http://schemas.openxmlformats.org/package/2006/relationships"><Relationship Type="http://schemas.openxmlformats.org/officeDocument/2006/relationships/slideLayout" Target="/ppt/slideLayouts/slideLayout6.xml" Id="Rddca8cb70f8a4da8" /><Relationship Type="http://schemas.openxmlformats.org/officeDocument/2006/relationships/image" Target="/ppt/media/image208.jpeg" Id="R7eb3b54306304346" /><Relationship Type="http://schemas.openxmlformats.org/officeDocument/2006/relationships/image" Target="/ppt/media/image209.jpeg" Id="Rd0b9b8eb40da4377" /><Relationship Type="http://schemas.openxmlformats.org/officeDocument/2006/relationships/notesSlide" Target="/ppt/notesSlides/notesSlide176.xml" Id="R4898bfd8e5014f53" /></Relationships>
</file>

<file path=ppt/slides/_rels/slide177.xml.rels>&#65279;<?xml version="1.0" encoding="utf-8"?><Relationships xmlns="http://schemas.openxmlformats.org/package/2006/relationships"><Relationship Type="http://schemas.openxmlformats.org/officeDocument/2006/relationships/slideLayout" Target="/ppt/slideLayouts/slideLayout6.xml" Id="Reb16a2f350104d13" /><Relationship Type="http://schemas.openxmlformats.org/officeDocument/2006/relationships/image" Target="/ppt/media/image210.jpeg" Id="Re679fedf909249b6" /><Relationship Type="http://schemas.openxmlformats.org/officeDocument/2006/relationships/image" Target="/ppt/media/image211.jpeg" Id="R32c3cc0f466342fb" /><Relationship Type="http://schemas.openxmlformats.org/officeDocument/2006/relationships/notesSlide" Target="/ppt/notesSlides/notesSlide177.xml" Id="Raabdc944e4814331" /></Relationships>
</file>

<file path=ppt/slides/_rels/slide178.xml.rels>&#65279;<?xml version="1.0" encoding="utf-8"?><Relationships xmlns="http://schemas.openxmlformats.org/package/2006/relationships"><Relationship Type="http://schemas.openxmlformats.org/officeDocument/2006/relationships/slideLayout" Target="/ppt/slideLayouts/slideLayout6.xml" Id="Rc54d92eb31144333" /><Relationship Type="http://schemas.openxmlformats.org/officeDocument/2006/relationships/notesSlide" Target="/ppt/notesSlides/notesSlide178.xml" Id="R1edaa9c1071f4d71" /></Relationships>
</file>

<file path=ppt/slides/_rels/slide179.xml.rels>&#65279;<?xml version="1.0" encoding="utf-8"?><Relationships xmlns="http://schemas.openxmlformats.org/package/2006/relationships"><Relationship Type="http://schemas.openxmlformats.org/officeDocument/2006/relationships/slideLayout" Target="/ppt/slideLayouts/slideLayout6.xml" Id="Ra9bc8da4d5a44d9b" /><Relationship Type="http://schemas.openxmlformats.org/officeDocument/2006/relationships/notesSlide" Target="/ppt/notesSlides/notesSlide179.xml" Id="Rc01933ed37414833" /></Relationships>
</file>

<file path=ppt/slides/_rels/slide180.xml.rels>&#65279;<?xml version="1.0" encoding="utf-8"?><Relationships xmlns="http://schemas.openxmlformats.org/package/2006/relationships"><Relationship Type="http://schemas.openxmlformats.org/officeDocument/2006/relationships/slideLayout" Target="/ppt/slideLayouts/slideLayout6.xml" Id="Ra83caf80c0c64591" /><Relationship Type="http://schemas.openxmlformats.org/officeDocument/2006/relationships/notesSlide" Target="/ppt/notesSlides/notesSlide180.xml" Id="R9d1f4a1c6d8645dd" /></Relationships>
</file>

<file path=ppt/slides/_rels/slide181.xml.rels>&#65279;<?xml version="1.0" encoding="utf-8"?><Relationships xmlns="http://schemas.openxmlformats.org/package/2006/relationships"><Relationship Type="http://schemas.openxmlformats.org/officeDocument/2006/relationships/slideLayout" Target="/ppt/slideLayouts/slideLayout6.xml" Id="R0658d369235f4598" /><Relationship Type="http://schemas.openxmlformats.org/officeDocument/2006/relationships/image" Target="/ppt/media/image212.jpeg" Id="Rea6a23a778fc45fa" /><Relationship Type="http://schemas.openxmlformats.org/officeDocument/2006/relationships/notesSlide" Target="/ppt/notesSlides/notesSlide181.xml" Id="R97334acae03e4d8d" /></Relationships>
</file>

<file path=ppt/slides/_rels/slide182.xml.rels>&#65279;<?xml version="1.0" encoding="utf-8"?><Relationships xmlns="http://schemas.openxmlformats.org/package/2006/relationships"><Relationship Type="http://schemas.openxmlformats.org/officeDocument/2006/relationships/slideLayout" Target="/ppt/slideLayouts/slideLayout6.xml" Id="R1c11eac1a63142dd" /><Relationship Type="http://schemas.openxmlformats.org/officeDocument/2006/relationships/notesSlide" Target="/ppt/notesSlides/notesSlide182.xml" Id="R2fc9fce4e18a4397" /></Relationships>
</file>

<file path=ppt/slides/_rels/slide183.xml.rels>&#65279;<?xml version="1.0" encoding="utf-8"?><Relationships xmlns="http://schemas.openxmlformats.org/package/2006/relationships"><Relationship Type="http://schemas.openxmlformats.org/officeDocument/2006/relationships/slideLayout" Target="/ppt/slideLayouts/slideLayout6.xml" Id="R7c46e6d9295d4c09" /><Relationship Type="http://schemas.openxmlformats.org/officeDocument/2006/relationships/notesSlide" Target="/ppt/notesSlides/notesSlide183.xml" Id="Rdeac273584de4d15" /></Relationships>
</file>

<file path=ppt/slides/_rels/slide184.xml.rels>&#65279;<?xml version="1.0" encoding="utf-8"?><Relationships xmlns="http://schemas.openxmlformats.org/package/2006/relationships"><Relationship Type="http://schemas.openxmlformats.org/officeDocument/2006/relationships/slideLayout" Target="/ppt/slideLayouts/slideLayout6.xml" Id="R51686714632b4cc8" /><Relationship Type="http://schemas.openxmlformats.org/officeDocument/2006/relationships/notesSlide" Target="/ppt/notesSlides/notesSlide184.xml" Id="R0e922cdbc694455b" /></Relationships>
</file>

<file path=ppt/slides/_rels/slide185.xml.rels>&#65279;<?xml version="1.0" encoding="utf-8"?><Relationships xmlns="http://schemas.openxmlformats.org/package/2006/relationships"><Relationship Type="http://schemas.openxmlformats.org/officeDocument/2006/relationships/slideLayout" Target="/ppt/slideLayouts/slideLayout6.xml" Id="R5510121a88da4055" /><Relationship Type="http://schemas.openxmlformats.org/officeDocument/2006/relationships/notesSlide" Target="/ppt/notesSlides/notesSlide185.xml" Id="R0bae9da63ab540b7" /></Relationships>
</file>

<file path=ppt/slides/_rels/slide186.xml.rels>&#65279;<?xml version="1.0" encoding="utf-8"?><Relationships xmlns="http://schemas.openxmlformats.org/package/2006/relationships"><Relationship Type="http://schemas.openxmlformats.org/officeDocument/2006/relationships/slideLayout" Target="/ppt/slideLayouts/slideLayout6.xml" Id="R60d0acc5410f44da" /><Relationship Type="http://schemas.openxmlformats.org/officeDocument/2006/relationships/image" Target="/ppt/media/image213.jpeg" Id="R817067f8e5084aa9" /><Relationship Type="http://schemas.openxmlformats.org/officeDocument/2006/relationships/notesSlide" Target="/ppt/notesSlides/notesSlide186.xml" Id="Rac9ba750a0b545c3" /></Relationships>
</file>

<file path=ppt/slides/_rels/slide187.xml.rels>&#65279;<?xml version="1.0" encoding="utf-8"?><Relationships xmlns="http://schemas.openxmlformats.org/package/2006/relationships"><Relationship Type="http://schemas.openxmlformats.org/officeDocument/2006/relationships/slideLayout" Target="/ppt/slideLayouts/slideLayout6.xml" Id="Refddcccb69684772" /><Relationship Type="http://schemas.openxmlformats.org/officeDocument/2006/relationships/notesSlide" Target="/ppt/notesSlides/notesSlide187.xml" Id="Rf0427d96ec154cd6" /></Relationships>
</file>

<file path=ppt/slides/_rels/slide188.xml.rels>&#65279;<?xml version="1.0" encoding="utf-8"?><Relationships xmlns="http://schemas.openxmlformats.org/package/2006/relationships"><Relationship Type="http://schemas.openxmlformats.org/officeDocument/2006/relationships/slideLayout" Target="/ppt/slideLayouts/slideLayout6.xml" Id="R8608984520d64d89" /><Relationship Type="http://schemas.openxmlformats.org/officeDocument/2006/relationships/notesSlide" Target="/ppt/notesSlides/notesSlide188.xml" Id="Rbaae420bea09416d" /></Relationships>
</file>

<file path=ppt/slides/_rels/slide189.xml.rels>&#65279;<?xml version="1.0" encoding="utf-8"?><Relationships xmlns="http://schemas.openxmlformats.org/package/2006/relationships"><Relationship Type="http://schemas.openxmlformats.org/officeDocument/2006/relationships/slideLayout" Target="/ppt/slideLayouts/slideLayout6.xml" Id="R7db11d2b542f4bc0" /><Relationship Type="http://schemas.openxmlformats.org/officeDocument/2006/relationships/image" Target="/ppt/media/image214.jpeg" Id="Rc2ad29960c6146dc" /><Relationship Type="http://schemas.openxmlformats.org/officeDocument/2006/relationships/notesSlide" Target="/ppt/notesSlides/notesSlide189.xml" Id="Ra549d2cf084c4e1e" /></Relationships>
</file>

<file path=ppt/slides/_rels/slide190.xml.rels>&#65279;<?xml version="1.0" encoding="utf-8"?><Relationships xmlns="http://schemas.openxmlformats.org/package/2006/relationships"><Relationship Type="http://schemas.openxmlformats.org/officeDocument/2006/relationships/slideLayout" Target="/ppt/slideLayouts/slideLayout6.xml" Id="R6436f62d676b40da" /><Relationship Type="http://schemas.openxmlformats.org/officeDocument/2006/relationships/image" Target="/ppt/media/image215.jpeg" Id="R5c9eaa5fcaaa49ae" /><Relationship Type="http://schemas.openxmlformats.org/officeDocument/2006/relationships/notesSlide" Target="/ppt/notesSlides/notesSlide190.xml" Id="Rbe187ddca40e4e2d" /></Relationships>
</file>

<file path=ppt/slides/_rels/slide191.xml.rels>&#65279;<?xml version="1.0" encoding="utf-8"?><Relationships xmlns="http://schemas.openxmlformats.org/package/2006/relationships"><Relationship Type="http://schemas.openxmlformats.org/officeDocument/2006/relationships/slideLayout" Target="/ppt/slideLayouts/slideLayout6.xml" Id="R48c7cc944af346d1" /><Relationship Type="http://schemas.openxmlformats.org/officeDocument/2006/relationships/notesSlide" Target="/ppt/notesSlides/notesSlide191.xml" Id="Rbc8b2b6a389342c8" /></Relationships>
</file>

<file path=ppt/slides/_rels/slide192.xml.rels>&#65279;<?xml version="1.0" encoding="utf-8"?><Relationships xmlns="http://schemas.openxmlformats.org/package/2006/relationships"><Relationship Type="http://schemas.openxmlformats.org/officeDocument/2006/relationships/slideLayout" Target="/ppt/slideLayouts/slideLayout6.xml" Id="R7e58a1be49d041fa" /><Relationship Type="http://schemas.openxmlformats.org/officeDocument/2006/relationships/notesSlide" Target="/ppt/notesSlides/notesSlide192.xml" Id="Rab08bad6093c450e" /></Relationships>
</file>

<file path=ppt/slides/_rels/slide193.xml.rels>&#65279;<?xml version="1.0" encoding="utf-8"?><Relationships xmlns="http://schemas.openxmlformats.org/package/2006/relationships"><Relationship Type="http://schemas.openxmlformats.org/officeDocument/2006/relationships/slideLayout" Target="/ppt/slideLayouts/slideLayout6.xml" Id="R2b6043ad9e3947d3" /><Relationship Type="http://schemas.openxmlformats.org/officeDocument/2006/relationships/notesSlide" Target="/ppt/notesSlides/notesSlide193.xml" Id="R555966a04a4d4258" /></Relationships>
</file>

<file path=ppt/slides/_rels/slide194.xml.rels>&#65279;<?xml version="1.0" encoding="utf-8"?><Relationships xmlns="http://schemas.openxmlformats.org/package/2006/relationships"><Relationship Type="http://schemas.openxmlformats.org/officeDocument/2006/relationships/slideLayout" Target="/ppt/slideLayouts/slideLayout6.xml" Id="Rd31c06fc7687450b" /><Relationship Type="http://schemas.openxmlformats.org/officeDocument/2006/relationships/notesSlide" Target="/ppt/notesSlides/notesSlide194.xml" Id="Rc0760dd90d404421" /></Relationships>
</file>

<file path=ppt/slides/_rels/slide195.xml.rels>&#65279;<?xml version="1.0" encoding="utf-8"?><Relationships xmlns="http://schemas.openxmlformats.org/package/2006/relationships"><Relationship Type="http://schemas.openxmlformats.org/officeDocument/2006/relationships/slideLayout" Target="/ppt/slideLayouts/slideLayout6.xml" Id="Rf6414ea300d44727" /><Relationship Type="http://schemas.openxmlformats.org/officeDocument/2006/relationships/notesSlide" Target="/ppt/notesSlides/notesSlide195.xml" Id="R37eddbcd2f224ffd" /></Relationships>
</file>

<file path=ppt/slides/_rels/slide196.xml.rels>&#65279;<?xml version="1.0" encoding="utf-8"?><Relationships xmlns="http://schemas.openxmlformats.org/package/2006/relationships"><Relationship Type="http://schemas.openxmlformats.org/officeDocument/2006/relationships/slideLayout" Target="/ppt/slideLayouts/slideLayout6.xml" Id="R7fa4004f0a9948cc" /><Relationship Type="http://schemas.openxmlformats.org/officeDocument/2006/relationships/image" Target="/ppt/media/image216.jpeg" Id="Rb7271c8a253b494d" /><Relationship Type="http://schemas.openxmlformats.org/officeDocument/2006/relationships/image" Target="/ppt/media/image217.jpeg" Id="R5f37a77735084803" /><Relationship Type="http://schemas.openxmlformats.org/officeDocument/2006/relationships/image" Target="/ppt/media/image218.jpeg" Id="Rba6a98d67429442b" /><Relationship Type="http://schemas.openxmlformats.org/officeDocument/2006/relationships/notesSlide" Target="/ppt/notesSlides/notesSlide196.xml" Id="R1e8006d3d6464cc2" /></Relationships>
</file>

<file path=ppt/slides/_rels/slide197.xml.rels>&#65279;<?xml version="1.0" encoding="utf-8"?><Relationships xmlns="http://schemas.openxmlformats.org/package/2006/relationships"><Relationship Type="http://schemas.openxmlformats.org/officeDocument/2006/relationships/slideLayout" Target="/ppt/slideLayouts/slideLayout6.xml" Id="Re1be278efab042bb" /><Relationship Type="http://schemas.openxmlformats.org/officeDocument/2006/relationships/image" Target="/ppt/media/image219.jpeg" Id="R7ced902437b44126" /><Relationship Type="http://schemas.openxmlformats.org/officeDocument/2006/relationships/image" Target="/ppt/media/image220.jpeg" Id="R341666c34cc344a4" /><Relationship Type="http://schemas.openxmlformats.org/officeDocument/2006/relationships/notesSlide" Target="/ppt/notesSlides/notesSlide197.xml" Id="R844a3e27808d4bd3" /></Relationships>
</file>

<file path=ppt/slides/_rels/slide198.xml.rels>&#65279;<?xml version="1.0" encoding="utf-8"?><Relationships xmlns="http://schemas.openxmlformats.org/package/2006/relationships"><Relationship Type="http://schemas.openxmlformats.org/officeDocument/2006/relationships/slideLayout" Target="/ppt/slideLayouts/slideLayout6.xml" Id="Rd4d87bccb85e40ef" /><Relationship Type="http://schemas.openxmlformats.org/officeDocument/2006/relationships/notesSlide" Target="/ppt/notesSlides/notesSlide198.xml" Id="Rfc5b85e4321949a4" /></Relationships>
</file>

<file path=ppt/slides/_rels/slide199.xml.rels>&#65279;<?xml version="1.0" encoding="utf-8"?><Relationships xmlns="http://schemas.openxmlformats.org/package/2006/relationships"><Relationship Type="http://schemas.openxmlformats.org/officeDocument/2006/relationships/slideLayout" Target="/ppt/slideLayouts/slideLayout6.xml" Id="R8a42f6f1bcf046c3" /><Relationship Type="http://schemas.openxmlformats.org/officeDocument/2006/relationships/image" Target="/ppt/media/image221.jpeg" Id="Rc85d0e50f88446a3" /><Relationship Type="http://schemas.openxmlformats.org/officeDocument/2006/relationships/image" Target="/ppt/media/image222.jpeg" Id="R247d73bc08c7419c" /><Relationship Type="http://schemas.openxmlformats.org/officeDocument/2006/relationships/image" Target="/ppt/media/image223.jpeg" Id="Ra455a4ccaef944b0" /><Relationship Type="http://schemas.openxmlformats.org/officeDocument/2006/relationships/notesSlide" Target="/ppt/notesSlides/notesSlide199.xml" Id="Rfb4bbe7037374e00" /></Relationships>
</file>

<file path=ppt/slides/_rels/slide200.xml.rels>&#65279;<?xml version="1.0" encoding="utf-8"?><Relationships xmlns="http://schemas.openxmlformats.org/package/2006/relationships"><Relationship Type="http://schemas.openxmlformats.org/officeDocument/2006/relationships/slideLayout" Target="/ppt/slideLayouts/slideLayout6.xml" Id="R44747675b58a4362" /><Relationship Type="http://schemas.openxmlformats.org/officeDocument/2006/relationships/image" Target="/ppt/media/image224.jpeg" Id="R31fd53c0881a4420" /><Relationship Type="http://schemas.openxmlformats.org/officeDocument/2006/relationships/image" Target="/ppt/media/image225.jpeg" Id="R6d4ff46570dd40db" /><Relationship Type="http://schemas.openxmlformats.org/officeDocument/2006/relationships/notesSlide" Target="/ppt/notesSlides/notesSlide200.xml" Id="R1c43e69d81754b38" /></Relationships>
</file>

<file path=ppt/slides/_rels/slide201.xml.rels>&#65279;<?xml version="1.0" encoding="utf-8"?><Relationships xmlns="http://schemas.openxmlformats.org/package/2006/relationships"><Relationship Type="http://schemas.openxmlformats.org/officeDocument/2006/relationships/slideLayout" Target="/ppt/slideLayouts/slideLayout6.xml" Id="R588cb660c68243a7" /><Relationship Type="http://schemas.openxmlformats.org/officeDocument/2006/relationships/notesSlide" Target="/ppt/notesSlides/notesSlide201.xml" Id="R72f2c9d2bf78404e" /></Relationships>
</file>

<file path=ppt/slides/_rels/slide202.xml.rels>&#65279;<?xml version="1.0" encoding="utf-8"?><Relationships xmlns="http://schemas.openxmlformats.org/package/2006/relationships"><Relationship Type="http://schemas.openxmlformats.org/officeDocument/2006/relationships/slideLayout" Target="/ppt/slideLayouts/slideLayout6.xml" Id="R99dc7facb922486b" /><Relationship Type="http://schemas.openxmlformats.org/officeDocument/2006/relationships/image" Target="/ppt/media/image226.jpeg" Id="Rc8e95b6b4c5e458b" /><Relationship Type="http://schemas.openxmlformats.org/officeDocument/2006/relationships/notesSlide" Target="/ppt/notesSlides/notesSlide202.xml" Id="Rdb2fd13863704ac6" /></Relationships>
</file>

<file path=ppt/slides/_rels/slide203.xml.rels>&#65279;<?xml version="1.0" encoding="utf-8"?><Relationships xmlns="http://schemas.openxmlformats.org/package/2006/relationships"><Relationship Type="http://schemas.openxmlformats.org/officeDocument/2006/relationships/slideLayout" Target="/ppt/slideLayouts/slideLayout6.xml" Id="Rebd2b0208cbd4b14" /><Relationship Type="http://schemas.openxmlformats.org/officeDocument/2006/relationships/image" Target="/ppt/media/image227.jpeg" Id="Rbcae4e8aa3fc4e4e" /><Relationship Type="http://schemas.openxmlformats.org/officeDocument/2006/relationships/notesSlide" Target="/ppt/notesSlides/notesSlide203.xml" Id="R1b4d772359bf4b03" /></Relationships>
</file>

<file path=ppt/slides/_rels/slide204.xml.rels>&#65279;<?xml version="1.0" encoding="utf-8"?><Relationships xmlns="http://schemas.openxmlformats.org/package/2006/relationships"><Relationship Type="http://schemas.openxmlformats.org/officeDocument/2006/relationships/slideLayout" Target="/ppt/slideLayouts/slideLayout6.xml" Id="Rd59c3a32e029427b" /><Relationship Type="http://schemas.openxmlformats.org/officeDocument/2006/relationships/image" Target="/ppt/media/image228.jpeg" Id="R35cf7d787a8a4d5e" /><Relationship Type="http://schemas.openxmlformats.org/officeDocument/2006/relationships/notesSlide" Target="/ppt/notesSlides/notesSlide204.xml" Id="Rbc1047490b1c4ef8" /></Relationships>
</file>

<file path=ppt/slides/_rels/slide205.xml.rels>&#65279;<?xml version="1.0" encoding="utf-8"?><Relationships xmlns="http://schemas.openxmlformats.org/package/2006/relationships"><Relationship Type="http://schemas.openxmlformats.org/officeDocument/2006/relationships/slideLayout" Target="/ppt/slideLayouts/slideLayout6.xml" Id="Rcea146c9f3284b79" /><Relationship Type="http://schemas.openxmlformats.org/officeDocument/2006/relationships/notesSlide" Target="/ppt/notesSlides/notesSlide205.xml" Id="R0b7d5294f9b24a39" /></Relationships>
</file>

<file path=ppt/slides/_rels/slide206.xml.rels>&#65279;<?xml version="1.0" encoding="utf-8"?><Relationships xmlns="http://schemas.openxmlformats.org/package/2006/relationships"><Relationship Type="http://schemas.openxmlformats.org/officeDocument/2006/relationships/slideLayout" Target="/ppt/slideLayouts/slideLayout6.xml" Id="R2794283218694cfe" /><Relationship Type="http://schemas.openxmlformats.org/officeDocument/2006/relationships/notesSlide" Target="/ppt/notesSlides/notesSlide206.xml" Id="Rfeedb40695cc4739" /></Relationships>
</file>

<file path=ppt/slides/_rels/slide207.xml.rels>&#65279;<?xml version="1.0" encoding="utf-8"?><Relationships xmlns="http://schemas.openxmlformats.org/package/2006/relationships"><Relationship Type="http://schemas.openxmlformats.org/officeDocument/2006/relationships/slideLayout" Target="/ppt/slideLayouts/slideLayout6.xml" Id="R819f4c2014014e82" /><Relationship Type="http://schemas.openxmlformats.org/officeDocument/2006/relationships/image" Target="/ppt/media/image229.jpeg" Id="Rc7e2b79dae934f17" /><Relationship Type="http://schemas.openxmlformats.org/officeDocument/2006/relationships/image" Target="/ppt/media/image230.jpeg" Id="R548504556de54c76" /><Relationship Type="http://schemas.openxmlformats.org/officeDocument/2006/relationships/image" Target="/ppt/media/image231.jpeg" Id="Re67f2d4d4d7c4bf9" /><Relationship Type="http://schemas.openxmlformats.org/officeDocument/2006/relationships/notesSlide" Target="/ppt/notesSlides/notesSlide207.xml" Id="R257adcb45b694af6" /></Relationships>
</file>

<file path=ppt/slides/_rels/slide208.xml.rels>&#65279;<?xml version="1.0" encoding="utf-8"?><Relationships xmlns="http://schemas.openxmlformats.org/package/2006/relationships"><Relationship Type="http://schemas.openxmlformats.org/officeDocument/2006/relationships/slideLayout" Target="/ppt/slideLayouts/slideLayout6.xml" Id="Rabf21a80ee8f466e" /><Relationship Type="http://schemas.openxmlformats.org/officeDocument/2006/relationships/image" Target="/ppt/media/image232.jpeg" Id="R6075f49c06ee425f" /><Relationship Type="http://schemas.openxmlformats.org/officeDocument/2006/relationships/notesSlide" Target="/ppt/notesSlides/notesSlide208.xml" Id="R7b505cf337b04813" /></Relationships>
</file>

<file path=ppt/slides/_rels/slide209.xml.rels>&#65279;<?xml version="1.0" encoding="utf-8"?><Relationships xmlns="http://schemas.openxmlformats.org/package/2006/relationships"><Relationship Type="http://schemas.openxmlformats.org/officeDocument/2006/relationships/slideLayout" Target="/ppt/slideLayouts/slideLayout6.xml" Id="R7f6072f41f614e17" /><Relationship Type="http://schemas.openxmlformats.org/officeDocument/2006/relationships/image" Target="/ppt/media/image233.jpeg" Id="Re9d40ea781124a19" /><Relationship Type="http://schemas.openxmlformats.org/officeDocument/2006/relationships/notesSlide" Target="/ppt/notesSlides/notesSlide209.xml" Id="R8e1d295923f84f65" /></Relationships>
</file>

<file path=ppt/slides/_rels/slide210.xml.rels>&#65279;<?xml version="1.0" encoding="utf-8"?><Relationships xmlns="http://schemas.openxmlformats.org/package/2006/relationships"><Relationship Type="http://schemas.openxmlformats.org/officeDocument/2006/relationships/slideLayout" Target="/ppt/slideLayouts/slideLayout6.xml" Id="Rffedd7b3a1154a33" /><Relationship Type="http://schemas.openxmlformats.org/officeDocument/2006/relationships/notesSlide" Target="/ppt/notesSlides/notesSlide210.xml" Id="R0a6cf8b5f1004b84" /></Relationships>
</file>

<file path=ppt/slides/_rels/slide211.xml.rels>&#65279;<?xml version="1.0" encoding="utf-8"?><Relationships xmlns="http://schemas.openxmlformats.org/package/2006/relationships"><Relationship Type="http://schemas.openxmlformats.org/officeDocument/2006/relationships/slideLayout" Target="/ppt/slideLayouts/slideLayout6.xml" Id="R9c67a7448c224916" /><Relationship Type="http://schemas.openxmlformats.org/officeDocument/2006/relationships/notesSlide" Target="/ppt/notesSlides/notesSlide211.xml" Id="R0d76aa71bf9a4086" /></Relationships>
</file>

<file path=ppt/slides/_rels/slide212.xml.rels>&#65279;<?xml version="1.0" encoding="utf-8"?><Relationships xmlns="http://schemas.openxmlformats.org/package/2006/relationships"><Relationship Type="http://schemas.openxmlformats.org/officeDocument/2006/relationships/slideLayout" Target="/ppt/slideLayouts/slideLayout6.xml" Id="Rc75beadef3014a78" /><Relationship Type="http://schemas.openxmlformats.org/officeDocument/2006/relationships/image" Target="/ppt/media/image234.jpeg" Id="Rbbcac872e37345c7" /><Relationship Type="http://schemas.openxmlformats.org/officeDocument/2006/relationships/notesSlide" Target="/ppt/notesSlides/notesSlide212.xml" Id="R3852656d9fec4476" /></Relationships>
</file>

<file path=ppt/slides/_rels/slide213.xml.rels>&#65279;<?xml version="1.0" encoding="utf-8"?><Relationships xmlns="http://schemas.openxmlformats.org/package/2006/relationships"><Relationship Type="http://schemas.openxmlformats.org/officeDocument/2006/relationships/slideLayout" Target="/ppt/slideLayouts/slideLayout6.xml" Id="Rbf60dd86524247f6" /><Relationship Type="http://schemas.openxmlformats.org/officeDocument/2006/relationships/image" Target="/ppt/media/image235.jpeg" Id="R81fa9dbd84fc4fb7" /><Relationship Type="http://schemas.openxmlformats.org/officeDocument/2006/relationships/notesSlide" Target="/ppt/notesSlides/notesSlide213.xml" Id="R7651ffc8bbf54d83" /></Relationships>
</file>

<file path=ppt/slides/_rels/slide214.xml.rels>&#65279;<?xml version="1.0" encoding="utf-8"?><Relationships xmlns="http://schemas.openxmlformats.org/package/2006/relationships"><Relationship Type="http://schemas.openxmlformats.org/officeDocument/2006/relationships/slideLayout" Target="/ppt/slideLayouts/slideLayout6.xml" Id="R3452e2b3d2964703" /><Relationship Type="http://schemas.openxmlformats.org/officeDocument/2006/relationships/notesSlide" Target="/ppt/notesSlides/notesSlide214.xml" Id="Red67800f99154169" /></Relationships>
</file>

<file path=ppt/slides/_rels/slide215.xml.rels>&#65279;<?xml version="1.0" encoding="utf-8"?><Relationships xmlns="http://schemas.openxmlformats.org/package/2006/relationships"><Relationship Type="http://schemas.openxmlformats.org/officeDocument/2006/relationships/slideLayout" Target="/ppt/slideLayouts/slideLayout6.xml" Id="Rc141bbc2011e43b0" /><Relationship Type="http://schemas.openxmlformats.org/officeDocument/2006/relationships/notesSlide" Target="/ppt/notesSlides/notesSlide215.xml" Id="R18c389468ce64058" /></Relationships>
</file>

<file path=ppt/slides/_rels/slide216.xml.rels>&#65279;<?xml version="1.0" encoding="utf-8"?><Relationships xmlns="http://schemas.openxmlformats.org/package/2006/relationships"><Relationship Type="http://schemas.openxmlformats.org/officeDocument/2006/relationships/slideLayout" Target="/ppt/slideLayouts/slideLayout6.xml" Id="Rda2e249855fd4dd7" /><Relationship Type="http://schemas.openxmlformats.org/officeDocument/2006/relationships/image" Target="/ppt/media/image236.jpeg" Id="Ra82d0c5356ed4c78" /><Relationship Type="http://schemas.openxmlformats.org/officeDocument/2006/relationships/notesSlide" Target="/ppt/notesSlides/notesSlide216.xml" Id="R84ede27c0731438b" /></Relationships>
</file>

<file path=ppt/slides/_rels/slide217.xml.rels>&#65279;<?xml version="1.0" encoding="utf-8"?><Relationships xmlns="http://schemas.openxmlformats.org/package/2006/relationships"><Relationship Type="http://schemas.openxmlformats.org/officeDocument/2006/relationships/slideLayout" Target="/ppt/slideLayouts/slideLayout6.xml" Id="Rbf45d362e9014275" /><Relationship Type="http://schemas.openxmlformats.org/officeDocument/2006/relationships/image" Target="/ppt/media/image237.jpeg" Id="Rb830d938d110447e" /><Relationship Type="http://schemas.openxmlformats.org/officeDocument/2006/relationships/image" Target="/ppt/media/image238.jpeg" Id="R2eab477c61b449bc" /><Relationship Type="http://schemas.openxmlformats.org/officeDocument/2006/relationships/image" Target="/ppt/media/image239.jpeg" Id="R7737d11ef1214c8a" /><Relationship Type="http://schemas.openxmlformats.org/officeDocument/2006/relationships/notesSlide" Target="/ppt/notesSlides/notesSlide217.xml" Id="Rea704603533747b5" /></Relationships>
</file>

<file path=ppt/slides/_rels/slide218.xml.rels>&#65279;<?xml version="1.0" encoding="utf-8"?><Relationships xmlns="http://schemas.openxmlformats.org/package/2006/relationships"><Relationship Type="http://schemas.openxmlformats.org/officeDocument/2006/relationships/slideLayout" Target="/ppt/slideLayouts/slideLayout6.xml" Id="R3bd7b85c9d9a4724" /><Relationship Type="http://schemas.openxmlformats.org/officeDocument/2006/relationships/image" Target="/ppt/media/image240.jpeg" Id="R684364beac4e43c1" /><Relationship Type="http://schemas.openxmlformats.org/officeDocument/2006/relationships/image" Target="/ppt/media/image241.jpeg" Id="Raea7d1eb915a47f7" /><Relationship Type="http://schemas.openxmlformats.org/officeDocument/2006/relationships/notesSlide" Target="/ppt/notesSlides/notesSlide218.xml" Id="R3a00361eef1a47eb" /></Relationships>
</file>

<file path=ppt/slides/_rels/slide219.xml.rels>&#65279;<?xml version="1.0" encoding="utf-8"?><Relationships xmlns="http://schemas.openxmlformats.org/package/2006/relationships"><Relationship Type="http://schemas.openxmlformats.org/officeDocument/2006/relationships/slideLayout" Target="/ppt/slideLayouts/slideLayout6.xml" Id="Rd27337e1d75d4981" /><Relationship Type="http://schemas.openxmlformats.org/officeDocument/2006/relationships/notesSlide" Target="/ppt/notesSlides/notesSlide219.xml" Id="Rb7691df952b84755" /></Relationships>
</file>

<file path=ppt/slides/_rels/slide220.xml.rels>&#65279;<?xml version="1.0" encoding="utf-8"?><Relationships xmlns="http://schemas.openxmlformats.org/package/2006/relationships"><Relationship Type="http://schemas.openxmlformats.org/officeDocument/2006/relationships/slideLayout" Target="/ppt/slideLayouts/slideLayout6.xml" Id="Re56489a475814ecc" /><Relationship Type="http://schemas.openxmlformats.org/officeDocument/2006/relationships/image" Target="/ppt/media/image242.jpeg" Id="R64e0713fa4694876" /><Relationship Type="http://schemas.openxmlformats.org/officeDocument/2006/relationships/notesSlide" Target="/ppt/notesSlides/notesSlide220.xml" Id="R5372c1e729384bb6" /></Relationships>
</file>

<file path=ppt/slides/_rels/slide221.xml.rels>&#65279;<?xml version="1.0" encoding="utf-8"?><Relationships xmlns="http://schemas.openxmlformats.org/package/2006/relationships"><Relationship Type="http://schemas.openxmlformats.org/officeDocument/2006/relationships/slideLayout" Target="/ppt/slideLayouts/slideLayout6.xml" Id="R9879ed29037243f6" /><Relationship Type="http://schemas.openxmlformats.org/officeDocument/2006/relationships/notesSlide" Target="/ppt/notesSlides/notesSlide221.xml" Id="R4d75cb0aaafa4ed3" /></Relationships>
</file>

<file path=ppt/slides/_rels/slide222.xml.rels>&#65279;<?xml version="1.0" encoding="utf-8"?><Relationships xmlns="http://schemas.openxmlformats.org/package/2006/relationships"><Relationship Type="http://schemas.openxmlformats.org/officeDocument/2006/relationships/slideLayout" Target="/ppt/slideLayouts/slideLayout6.xml" Id="R37eaea96efbf4d76" /><Relationship Type="http://schemas.openxmlformats.org/officeDocument/2006/relationships/notesSlide" Target="/ppt/notesSlides/notesSlide222.xml" Id="R4477656697de4707" /></Relationships>
</file>

<file path=ppt/slides/_rels/slide223.xml.rels>&#65279;<?xml version="1.0" encoding="utf-8"?><Relationships xmlns="http://schemas.openxmlformats.org/package/2006/relationships"><Relationship Type="http://schemas.openxmlformats.org/officeDocument/2006/relationships/slideLayout" Target="/ppt/slideLayouts/slideLayout6.xml" Id="Rdf93aa96c8504b42" /><Relationship Type="http://schemas.openxmlformats.org/officeDocument/2006/relationships/notesSlide" Target="/ppt/notesSlides/notesSlide223.xml" Id="R0dcc9995780c4b6d" /></Relationships>
</file>

<file path=ppt/slides/_rels/slide224.xml.rels>&#65279;<?xml version="1.0" encoding="utf-8"?><Relationships xmlns="http://schemas.openxmlformats.org/package/2006/relationships"><Relationship Type="http://schemas.openxmlformats.org/officeDocument/2006/relationships/slideLayout" Target="/ppt/slideLayouts/slideLayout6.xml" Id="R300da146b4374fc4" /><Relationship Type="http://schemas.openxmlformats.org/officeDocument/2006/relationships/notesSlide" Target="/ppt/notesSlides/notesSlide224.xml" Id="R34d3e5a6bb044b01" /></Relationships>
</file>

<file path=ppt/slides/_rels/slide225.xml.rels>&#65279;<?xml version="1.0" encoding="utf-8"?><Relationships xmlns="http://schemas.openxmlformats.org/package/2006/relationships"><Relationship Type="http://schemas.openxmlformats.org/officeDocument/2006/relationships/slideLayout" Target="/ppt/slideLayouts/slideLayout6.xml" Id="R17303f35265d433f" /><Relationship Type="http://schemas.openxmlformats.org/officeDocument/2006/relationships/notesSlide" Target="/ppt/notesSlides/notesSlide225.xml" Id="R894b6468d1364bb2" /></Relationships>
</file>

<file path=ppt/slides/_rels/slide226.xml.rels>&#65279;<?xml version="1.0" encoding="utf-8"?><Relationships xmlns="http://schemas.openxmlformats.org/package/2006/relationships"><Relationship Type="http://schemas.openxmlformats.org/officeDocument/2006/relationships/slideLayout" Target="/ppt/slideLayouts/slideLayout6.xml" Id="Rb39c3bef1508441c" /><Relationship Type="http://schemas.openxmlformats.org/officeDocument/2006/relationships/image" Target="/ppt/media/image243.jpeg" Id="Rf433128fcfb74143" /><Relationship Type="http://schemas.openxmlformats.org/officeDocument/2006/relationships/image" Target="/ppt/media/image244.jpeg" Id="Rd450d8fe17014f8c" /><Relationship Type="http://schemas.openxmlformats.org/officeDocument/2006/relationships/image" Target="/ppt/media/image245.jpeg" Id="R3ca9dff8a8db4411" /><Relationship Type="http://schemas.openxmlformats.org/officeDocument/2006/relationships/notesSlide" Target="/ppt/notesSlides/notesSlide226.xml" Id="R8c95c67c52eb4d3f" /></Relationships>
</file>

<file path=ppt/slides/_rels/slide227.xml.rels>&#65279;<?xml version="1.0" encoding="utf-8"?><Relationships xmlns="http://schemas.openxmlformats.org/package/2006/relationships"><Relationship Type="http://schemas.openxmlformats.org/officeDocument/2006/relationships/slideLayout" Target="/ppt/slideLayouts/slideLayout6.xml" Id="Rf77bbf5b25ed4cae" /><Relationship Type="http://schemas.openxmlformats.org/officeDocument/2006/relationships/image" Target="/ppt/media/image246.jpeg" Id="R94cf40528bbd4859" /><Relationship Type="http://schemas.openxmlformats.org/officeDocument/2006/relationships/notesSlide" Target="/ppt/notesSlides/notesSlide227.xml" Id="Ree0ca1d02af64c6c" /></Relationships>
</file>

<file path=ppt/slides/_rels/slide228.xml.rels>&#65279;<?xml version="1.0" encoding="utf-8"?><Relationships xmlns="http://schemas.openxmlformats.org/package/2006/relationships"><Relationship Type="http://schemas.openxmlformats.org/officeDocument/2006/relationships/slideLayout" Target="/ppt/slideLayouts/slideLayout6.xml" Id="R3864c348ad6e4dc1" /><Relationship Type="http://schemas.openxmlformats.org/officeDocument/2006/relationships/notesSlide" Target="/ppt/notesSlides/notesSlide228.xml" Id="R56514abc89624bde" /></Relationships>
</file>

<file path=ppt/slides/_rels/slide229.xml.rels>&#65279;<?xml version="1.0" encoding="utf-8"?><Relationships xmlns="http://schemas.openxmlformats.org/package/2006/relationships"><Relationship Type="http://schemas.openxmlformats.org/officeDocument/2006/relationships/slideLayout" Target="/ppt/slideLayouts/slideLayout6.xml" Id="Rfcb0fc91d25f4535" /><Relationship Type="http://schemas.openxmlformats.org/officeDocument/2006/relationships/notesSlide" Target="/ppt/notesSlides/notesSlide229.xml" Id="Rf18b015fa84b4e42" /></Relationships>
</file>

<file path=ppt/slides/_rels/slide230.xml.rels>&#65279;<?xml version="1.0" encoding="utf-8"?><Relationships xmlns="http://schemas.openxmlformats.org/package/2006/relationships"><Relationship Type="http://schemas.openxmlformats.org/officeDocument/2006/relationships/slideLayout" Target="/ppt/slideLayouts/slideLayout6.xml" Id="R37a1a58afd9c4e9d" /><Relationship Type="http://schemas.openxmlformats.org/officeDocument/2006/relationships/notesSlide" Target="/ppt/notesSlides/notesSlide230.xml" Id="R5d5a7becc78943d6" /></Relationships>
</file>

<file path=ppt/slides/_rels/slide231.xml.rels>&#65279;<?xml version="1.0" encoding="utf-8"?><Relationships xmlns="http://schemas.openxmlformats.org/package/2006/relationships"><Relationship Type="http://schemas.openxmlformats.org/officeDocument/2006/relationships/slideLayout" Target="/ppt/slideLayouts/slideLayout6.xml" Id="R8812270323e248ba" /><Relationship Type="http://schemas.openxmlformats.org/officeDocument/2006/relationships/notesSlide" Target="/ppt/notesSlides/notesSlide231.xml" Id="R07b3c3a023ef4176" /></Relationships>
</file>

<file path=ppt/slides/_rels/slide232.xml.rels>&#65279;<?xml version="1.0" encoding="utf-8"?><Relationships xmlns="http://schemas.openxmlformats.org/package/2006/relationships"><Relationship Type="http://schemas.openxmlformats.org/officeDocument/2006/relationships/slideLayout" Target="/ppt/slideLayouts/slideLayout6.xml" Id="R3676aa3c73db49d8" /><Relationship Type="http://schemas.openxmlformats.org/officeDocument/2006/relationships/notesSlide" Target="/ppt/notesSlides/notesSlide232.xml" Id="Rea39af1caa3e4207" /></Relationships>
</file>

<file path=ppt/slides/_rels/slide233.xml.rels>&#65279;<?xml version="1.0" encoding="utf-8"?><Relationships xmlns="http://schemas.openxmlformats.org/package/2006/relationships"><Relationship Type="http://schemas.openxmlformats.org/officeDocument/2006/relationships/slideLayout" Target="/ppt/slideLayouts/slideLayout6.xml" Id="R460fff29418d4f1d" /><Relationship Type="http://schemas.openxmlformats.org/officeDocument/2006/relationships/notesSlide" Target="/ppt/notesSlides/notesSlide233.xml" Id="R604ea21944f54a15" /></Relationships>
</file>

<file path=ppt/slides/_rels/slide234.xml.rels>&#65279;<?xml version="1.0" encoding="utf-8"?><Relationships xmlns="http://schemas.openxmlformats.org/package/2006/relationships"><Relationship Type="http://schemas.openxmlformats.org/officeDocument/2006/relationships/slideLayout" Target="/ppt/slideLayouts/slideLayout6.xml" Id="R16cae3768ab74344" /><Relationship Type="http://schemas.openxmlformats.org/officeDocument/2006/relationships/notesSlide" Target="/ppt/notesSlides/notesSlide234.xml" Id="Rd0e8c459aa5f4e55" /></Relationships>
</file>

<file path=ppt/slides/_rels/slide235.xml.rels>&#65279;<?xml version="1.0" encoding="utf-8"?><Relationships xmlns="http://schemas.openxmlformats.org/package/2006/relationships"><Relationship Type="http://schemas.openxmlformats.org/officeDocument/2006/relationships/slideLayout" Target="/ppt/slideLayouts/slideLayout6.xml" Id="R87b966cce36442b4" /><Relationship Type="http://schemas.openxmlformats.org/officeDocument/2006/relationships/image" Target="/ppt/media/image247.jpeg" Id="Ra13769211e6749a5" /><Relationship Type="http://schemas.openxmlformats.org/officeDocument/2006/relationships/image" Target="/ppt/media/image248.jpeg" Id="Rd0b60786829048af" /><Relationship Type="http://schemas.openxmlformats.org/officeDocument/2006/relationships/image" Target="/ppt/media/image249.jpeg" Id="R52d17270ee6a4458" /><Relationship Type="http://schemas.openxmlformats.org/officeDocument/2006/relationships/image" Target="/ppt/media/image250.jpeg" Id="Ra170b3b98043451b" /><Relationship Type="http://schemas.openxmlformats.org/officeDocument/2006/relationships/image" Target="/ppt/media/image251.jpeg" Id="R6c11a03dc11a41cd" /><Relationship Type="http://schemas.openxmlformats.org/officeDocument/2006/relationships/notesSlide" Target="/ppt/notesSlides/notesSlide235.xml" Id="R1a0805afa2b6445c" /></Relationships>
</file>

<file path=ppt/slides/_rels/slide236.xml.rels>&#65279;<?xml version="1.0" encoding="utf-8"?><Relationships xmlns="http://schemas.openxmlformats.org/package/2006/relationships"><Relationship Type="http://schemas.openxmlformats.org/officeDocument/2006/relationships/slideLayout" Target="/ppt/slideLayouts/slideLayout6.xml" Id="R94c2c7a4c9a74c78" /><Relationship Type="http://schemas.openxmlformats.org/officeDocument/2006/relationships/image" Target="/ppt/media/image252.jpeg" Id="Rfcad3752bddd4c42" /><Relationship Type="http://schemas.openxmlformats.org/officeDocument/2006/relationships/image" Target="/ppt/media/image253.jpeg" Id="R056b2425fa05481d" /><Relationship Type="http://schemas.openxmlformats.org/officeDocument/2006/relationships/image" Target="/ppt/media/image254.jpeg" Id="R2a4440ecbf9b4c87" /><Relationship Type="http://schemas.openxmlformats.org/officeDocument/2006/relationships/image" Target="/ppt/media/image255.jpeg" Id="Rec5b16726dea43e8" /><Relationship Type="http://schemas.openxmlformats.org/officeDocument/2006/relationships/image" Target="/ppt/media/image256.jpeg" Id="R49ef2c921b9a4ade" /><Relationship Type="http://schemas.openxmlformats.org/officeDocument/2006/relationships/notesSlide" Target="/ppt/notesSlides/notesSlide236.xml" Id="R13a5f2a4fcfc4c39" /></Relationships>
</file>

<file path=ppt/slides/_rels/slide237.xml.rels>&#65279;<?xml version="1.0" encoding="utf-8"?><Relationships xmlns="http://schemas.openxmlformats.org/package/2006/relationships"><Relationship Type="http://schemas.openxmlformats.org/officeDocument/2006/relationships/slideLayout" Target="/ppt/slideLayouts/slideLayout6.xml" Id="R86eabe8cbdae4494" /><Relationship Type="http://schemas.openxmlformats.org/officeDocument/2006/relationships/image" Target="/ppt/media/image257.jpeg" Id="Rc2e5c7bbc8d9404f" /><Relationship Type="http://schemas.openxmlformats.org/officeDocument/2006/relationships/image" Target="/ppt/media/image258.jpeg" Id="R7aee0f8f53e84ad3" /><Relationship Type="http://schemas.openxmlformats.org/officeDocument/2006/relationships/image" Target="/ppt/media/image259.jpeg" Id="R4bf6e09842774d90" /><Relationship Type="http://schemas.openxmlformats.org/officeDocument/2006/relationships/image" Target="/ppt/media/image260.jpeg" Id="Rd82244801bcf4d5b" /><Relationship Type="http://schemas.openxmlformats.org/officeDocument/2006/relationships/image" Target="/ppt/media/image261.jpeg" Id="R7f46f38866e24658" /><Relationship Type="http://schemas.openxmlformats.org/officeDocument/2006/relationships/notesSlide" Target="/ppt/notesSlides/notesSlide237.xml" Id="R956f1c2f774d4a29"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65ADE60F-BD21-4303-B6D4-5E5FFF8202E4}"/>
              </a:ext>
            </a:extLst>
          </p:cNvPr>
          <p:cNvSpPr>
            <a:spLocks xmlns:a="http://schemas.openxmlformats.org/drawingml/2006/main" noGrp="1"/>
          </p:cNvSpPr>
          <p:nvPr/>
        </p:nvSpPr>
        <p:spPr>
          <a:xfrm xmlns:a="http://schemas.openxmlformats.org/drawingml/2006/main">
            <a:off x="762000" y="714375"/>
            <a:ext cx="13335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655A9E"/>
                </a:solidFill>
                <a:latin typeface="Arial"/>
                <a:ea typeface="Arial"/>
                <a:cs typeface="Arial"/>
              </a:defRPr>
            </a:defPPr>
          </a:lstStyle>
          <a:p xmlns:a="http://schemas.openxmlformats.org/drawingml/2006/main">
            <a:pPr algn="l">
              <a:defRPr sz="3300" b="1">
                <a:solidFill>
                  <a:srgbClr val="655A9E"/>
                </a:solidFill>
                <a:latin typeface="Arial"/>
                <a:ea typeface="Arial"/>
                <a:cs typeface="Arial"/>
              </a:defRPr>
            </a:pPr>
            <a:r>
              <a:rPr sz="3300" b="1">
                <a:solidFill>
                  <a:srgbClr val="655A9E"/>
                </a:solidFill>
                <a:latin typeface="Arial"/>
                <a:ea typeface="Arial"/>
                <a:cs typeface="Arial"/>
              </a:rPr>
              <a:t>NEWMAZZ</a:t>
            </a:r>
          </a:p>
        </p:txBody>
      </p:sp>
      <p:sp>
        <p:nvSpPr>
          <p:cNvPr id="2" name="heading-1">
            <a:extLst xmlns:a="http://schemas.openxmlformats.org/drawingml/2006/main">
              <a:ext uri="{FF2B5EF4-FFF2-40B4-BE49-F238E27FC236}">
                <a16:creationId xmlns:a16="http://schemas.microsoft.com/office/drawing/2014/main" id="{FC951923-96B5-4B8F-9393-1B1B54363D21}"/>
              </a:ext>
            </a:extLst>
          </p:cNvPr>
          <p:cNvSpPr>
            <a:spLocks xmlns:a="http://schemas.openxmlformats.org/drawingml/2006/main" noGrp="1"/>
          </p:cNvSpPr>
          <p:nvPr/>
        </p:nvSpPr>
        <p:spPr>
          <a:xfrm xmlns:a="http://schemas.openxmlformats.org/drawingml/2006/main">
            <a:off x="762000" y="2143125"/>
            <a:ext cx="136207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6000" b="1">
                <a:solidFill>
                  <a:srgbClr val="202136"/>
                </a:solidFill>
                <a:latin typeface="Arial"/>
                <a:ea typeface="Arial"/>
                <a:cs typeface="Arial"/>
              </a:defRPr>
            </a:defPPr>
          </a:lstStyle>
          <a:p xmlns:a="http://schemas.openxmlformats.org/drawingml/2006/main">
            <a:pPr algn="l">
              <a:defRPr sz="6000" b="1">
                <a:solidFill>
                  <a:srgbClr val="202136"/>
                </a:solidFill>
                <a:latin typeface="Arial"/>
                <a:ea typeface="Arial"/>
                <a:cs typeface="Arial"/>
              </a:defRPr>
            </a:pPr>
            <a:r>
              <a:rPr sz="6000" b="1">
                <a:solidFill>
                  <a:srgbClr val="202136"/>
                </a:solidFill>
                <a:latin typeface="Arial"/>
                <a:ea typeface="Arial"/>
                <a:cs typeface="Arial"/>
              </a:rPr>
              <a:t>2026 Product</a:t>
            </a:r>
          </a:p>
          <a:p xmlns:a="http://schemas.openxmlformats.org/drawingml/2006/main">
            <a:pPr algn="l">
              <a:defRPr sz="6000" b="1">
                <a:solidFill>
                  <a:srgbClr val="202136"/>
                </a:solidFill>
                <a:latin typeface="Arial"/>
                <a:ea typeface="Arial"/>
                <a:cs typeface="Arial"/>
              </a:defRPr>
            </a:pPr>
            <a:r>
              <a:rPr sz="6000" b="1">
                <a:solidFill>
                  <a:srgbClr val="202136"/>
                </a:solidFill>
                <a:latin typeface="Arial"/>
                <a:ea typeface="Arial"/>
                <a:cs typeface="Arial"/>
              </a:rPr>
              <a:t>Selection Manual</a:t>
            </a:r>
          </a:p>
        </p:txBody>
      </p:sp>
      <p:sp>
        <p:nvSpPr>
          <p:cNvPr id="3" name="text-2">
            <a:extLst xmlns:a="http://schemas.openxmlformats.org/drawingml/2006/main">
              <a:ext uri="{FF2B5EF4-FFF2-40B4-BE49-F238E27FC236}">
                <a16:creationId xmlns:a16="http://schemas.microsoft.com/office/drawing/2014/main" id="{1BEB4D3B-BE2F-45F2-802B-AFF68C2C2ADB}"/>
              </a:ext>
            </a:extLst>
          </p:cNvPr>
          <p:cNvSpPr>
            <a:spLocks xmlns:a="http://schemas.openxmlformats.org/drawingml/2006/main" noGrp="1"/>
          </p:cNvSpPr>
          <p:nvPr/>
        </p:nvSpPr>
        <p:spPr>
          <a:xfrm xmlns:a="http://schemas.openxmlformats.org/drawingml/2006/main">
            <a:off x="762000" y="5143500"/>
            <a:ext cx="125730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0">
                <a:solidFill>
                  <a:srgbClr val="606473"/>
                </a:solidFill>
                <a:latin typeface="Arial"/>
                <a:ea typeface="Arial"/>
                <a:cs typeface="Arial"/>
              </a:defRPr>
            </a:defPPr>
          </a:lstStyle>
          <a:p xmlns:a="http://schemas.openxmlformats.org/drawingml/2006/main">
            <a:pPr algn="l">
              <a:defRPr sz="2250" b="0">
                <a:solidFill>
                  <a:srgbClr val="606473"/>
                </a:solidFill>
                <a:latin typeface="Arial"/>
                <a:ea typeface="Arial"/>
                <a:cs typeface="Arial"/>
              </a:defRPr>
            </a:pPr>
            <a:r>
              <a:rPr sz="2250" b="0">
                <a:solidFill>
                  <a:srgbClr val="606473"/>
                </a:solidFill>
                <a:latin typeface="Arial"/>
                <a:ea typeface="Arial"/>
                <a:cs typeface="Arial"/>
              </a:rPr>
              <a:t>Industrial safety switches and guard locking devices</a:t>
            </a:r>
          </a:p>
          <a:p xmlns:a="http://schemas.openxmlformats.org/drawingml/2006/main">
            <a:pPr algn="l">
              <a:defRPr sz="2250" b="0">
                <a:solidFill>
                  <a:srgbClr val="606473"/>
                </a:solidFill>
                <a:latin typeface="Arial"/>
                <a:ea typeface="Arial"/>
                <a:cs typeface="Arial"/>
              </a:defRPr>
            </a:pPr>
            <a:r>
              <a:rPr sz="2250" b="0">
                <a:solidFill>
                  <a:srgbClr val="606473"/>
                </a:solidFill>
                <a:latin typeface="Arial"/>
                <a:ea typeface="Arial"/>
                <a:cs typeface="Arial"/>
              </a:rPr>
              <a:t>Shenzhen Newmazz Safety Technology Co., Ltd.</a:t>
            </a:r>
          </a:p>
          <a:p xmlns:a="http://schemas.openxmlformats.org/drawingml/2006/main">
            <a:pPr algn="l">
              <a:defRPr sz="2250" b="0">
                <a:solidFill>
                  <a:srgbClr val="606473"/>
                </a:solidFill>
                <a:latin typeface="Arial"/>
                <a:ea typeface="Arial"/>
                <a:cs typeface="Arial"/>
              </a:defRPr>
            </a:pPr>
            <a:r>
              <a:rPr sz="2250" b="0">
                <a:solidFill>
                  <a:srgbClr val="606473"/>
                </a:solidFill>
                <a:latin typeface="Arial"/>
                <a:ea typeface="Arial"/>
                <a:cs typeface="Arial"/>
              </a:rPr>
              <a:t>Making intelligent manufacturing safer</a:t>
            </a:r>
          </a:p>
        </p:txBody>
      </p:sp>
      <p:sp>
        <p:nvSpPr>
          <p:cNvPr id="4" name="heading-3">
            <a:extLst xmlns:a="http://schemas.openxmlformats.org/drawingml/2006/main">
              <a:ext uri="{FF2B5EF4-FFF2-40B4-BE49-F238E27FC236}">
                <a16:creationId xmlns:a16="http://schemas.microsoft.com/office/drawing/2014/main" id="{A021C37F-5331-4E8A-A3C7-B4D8698DE225}"/>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4">
            <a:extLst xmlns:a="http://schemas.openxmlformats.org/drawingml/2006/main">
              <a:ext uri="{FF2B5EF4-FFF2-40B4-BE49-F238E27FC236}">
                <a16:creationId xmlns:a16="http://schemas.microsoft.com/office/drawing/2014/main" id="{31BB84A5-7308-47A0-9AC7-1EF936AF0827}"/>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001</a:t>
            </a:r>
          </a:p>
        </p:txBody>
      </p:sp>
    </p:spTree>
    <p:extLst>
      <p:ext uri="{BB962C8B-B14F-4D97-AF65-F5344CB8AC3E}">
        <p14:creationId xmlns:p14="http://schemas.microsoft.com/office/powerpoint/2010/main" val="117569799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F30A3D99-A69E-4987-AAFD-09B7FF74CD21}"/>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Company profile</a:t>
            </a:r>
          </a:p>
        </p:txBody>
      </p:sp>
      <p:pic>
        <p:nvPicPr>
          <p:cNvPr id="2" name="">
            <a:extLst xmlns:a="http://schemas.openxmlformats.org/drawingml/2006/main">
              <a:ext uri="{FF2B5EF4-FFF2-40B4-BE49-F238E27FC236}">
                <a16:creationId xmlns:a16="http://schemas.microsoft.com/office/drawing/2014/main" id="{BD1AB487-2EB9-4E14-8590-8B56B82D4290}"/>
              </a:ext>
            </a:extLst>
          </p:cNvPr>
          <p:cNvPicPr>
            <a:picLocks xmlns:a="http://schemas.openxmlformats.org/drawingml/2006/main" noChangeAspect="1"/>
          </p:cNvPicPr>
          <p:nvPr/>
        </p:nvPicPr>
        <p:blipFill>
          <a:blip xmlns:r="http://schemas.openxmlformats.org/officeDocument/2006/relationships" xmlns:a="http://schemas.openxmlformats.org/drawingml/2006/main" r:embed="R333030d8ef824083"/>
          <a:stretch xmlns:a="http://schemas.openxmlformats.org/drawingml/2006/main"/>
        </p:blipFill>
        <p:spPr>
          <a:xfrm xmlns:a="http://schemas.openxmlformats.org/drawingml/2006/main">
            <a:off x="762000" y="1736142"/>
            <a:ext cx="6953250" cy="4719215"/>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9726366E-70F4-48BE-8D63-E8F0C6D8EEE1}"/>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NEWMAZZ industrial safety product range</a:t>
            </a:r>
          </a:p>
        </p:txBody>
      </p:sp>
      <p:sp>
        <p:nvSpPr>
          <p:cNvPr id="4" name="text-2">
            <a:extLst xmlns:a="http://schemas.openxmlformats.org/drawingml/2006/main">
              <a:ext uri="{FF2B5EF4-FFF2-40B4-BE49-F238E27FC236}">
                <a16:creationId xmlns:a16="http://schemas.microsoft.com/office/drawing/2014/main" id="{B1759E1B-9C20-41BE-A90B-C23744E09032}"/>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NEWMAZZ integrates product and mold design, manufacturing, injection molding and assembly. The company develops, manufactures and sells industrial safety products.</a:t>
            </a:r>
          </a:p>
          <a:p xmlns:a="http://schemas.openxmlformats.org/drawingml/2006/main">
            <a:r>
              <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Its products have independent intellectual property rights and serve guard doors in consumer electronics, semiconductors, medical equipment, new energy, machine tools, automotive, petrochemical, steel, electric power, water conservancy and wind power applications.</a:t>
            </a:r>
          </a:p>
          <a:p xmlns:a="http://schemas.openxmlformats.org/drawingml/2006/main">
            <a:r>
              <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Customers have recognized these applications. NEWMAZZ focuses on industrial safety to improve intelligent manufacturing. Its professional team provides technical support and solutions.</a:t>
            </a:r>
          </a:p>
        </p:txBody>
      </p:sp>
      <p:sp>
        <p:nvSpPr>
          <p:cNvPr id="5" name="heading-3">
            <a:extLst xmlns:a="http://schemas.openxmlformats.org/drawingml/2006/main">
              <a:ext uri="{FF2B5EF4-FFF2-40B4-BE49-F238E27FC236}">
                <a16:creationId xmlns:a16="http://schemas.microsoft.com/office/drawing/2014/main" id="{916ACFE9-D2E9-4DB0-A6EA-A25BB4309CA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B2DAAF22-F2C7-479F-AAEF-982224532C3D}"/>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002</a:t>
            </a:r>
          </a:p>
        </p:txBody>
      </p:sp>
    </p:spTree>
    <p:extLst>
      <p:ext uri="{BB962C8B-B14F-4D97-AF65-F5344CB8AC3E}">
        <p14:creationId xmlns:p14="http://schemas.microsoft.com/office/powerpoint/2010/main" val="72502803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5A9C4BDB-0B5B-4D3C-9E7E-DD776C0DD325}"/>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Company mission</a:t>
            </a:r>
          </a:p>
        </p:txBody>
      </p:sp>
      <p:sp>
        <p:nvSpPr>
          <p:cNvPr id="2" name="text-1">
            <a:extLst xmlns:a="http://schemas.openxmlformats.org/drawingml/2006/main">
              <a:ext uri="{FF2B5EF4-FFF2-40B4-BE49-F238E27FC236}">
                <a16:creationId xmlns:a16="http://schemas.microsoft.com/office/drawing/2014/main" id="{88F11C7B-CAA7-4B47-A91A-AF0EDF39CEF9}"/>
              </a:ext>
            </a:extLst>
          </p:cNvPr>
          <p:cNvSpPr>
            <a:spLocks xmlns:a="http://schemas.openxmlformats.org/drawingml/2006/main" noGrp="1"/>
          </p:cNvSpPr>
          <p:nvPr/>
        </p:nvSpPr>
        <p:spPr>
          <a:xfrm xmlns:a="http://schemas.openxmlformats.org/drawingml/2006/main">
            <a:off x="762000" y="1524000"/>
            <a:ext cx="1343025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2136"/>
                </a:solidFill>
                <a:latin typeface="Arial"/>
                <a:ea typeface="Arial"/>
                <a:cs typeface="Arial"/>
              </a:defRPr>
            </a:defPPr>
          </a:lstStyle>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Progress together in safety and pursue shared ambitions.</a:t>
            </a:r>
          </a:p>
          <a:p xmlns:a="http://schemas.openxmlformats.org/drawingml/2006/main">
            <a:r>
              <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Work toward safe production around the world.</a:t>
            </a:r>
          </a:p>
          <a:p xmlns:a="http://schemas.openxmlformats.org/drawingml/2006/main">
            <a:r>
              <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Put customers first and focus on safety products that support intelligent manufacturing.</a:t>
            </a:r>
          </a:p>
          <a:p xmlns:a="http://schemas.openxmlformats.org/drawingml/2006/main">
            <a:r>
              <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Build a better working life and everyday life.</a:t>
            </a:r>
          </a:p>
          <a:p xmlns:a="http://schemas.openxmlformats.org/drawingml/2006/main">
            <a:r>
              <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A specialist service provider in industrial safety.</a:t>
            </a:r>
          </a:p>
          <a:p xmlns:a="http://schemas.openxmlformats.org/drawingml/2006/main">
            <a:r>
              <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Cooperation, shared success, innovation and development.</a:t>
            </a:r>
          </a:p>
        </p:txBody>
      </p:sp>
      <p:sp>
        <p:nvSpPr>
          <p:cNvPr id="3" name="heading-2">
            <a:extLst xmlns:a="http://schemas.openxmlformats.org/drawingml/2006/main">
              <a:ext uri="{FF2B5EF4-FFF2-40B4-BE49-F238E27FC236}">
                <a16:creationId xmlns:a16="http://schemas.microsoft.com/office/drawing/2014/main" id="{11CCDED6-B005-46E9-9658-C28E8E8F0969}"/>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3">
            <a:extLst xmlns:a="http://schemas.openxmlformats.org/drawingml/2006/main">
              <a:ext uri="{FF2B5EF4-FFF2-40B4-BE49-F238E27FC236}">
                <a16:creationId xmlns:a16="http://schemas.microsoft.com/office/drawing/2014/main" id="{46699B78-40F6-4B34-A3C4-644A6DD64759}"/>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003</a:t>
            </a:r>
          </a:p>
        </p:txBody>
      </p:sp>
    </p:spTree>
    <p:extLst>
      <p:ext uri="{BB962C8B-B14F-4D97-AF65-F5344CB8AC3E}">
        <p14:creationId xmlns:p14="http://schemas.microsoft.com/office/powerpoint/2010/main" val="1557502307"/>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heading-0">
            <a:extLst xmlns:a="http://schemas.openxmlformats.org/drawingml/2006/main">
              <a:ext uri="{FF2B5EF4-FFF2-40B4-BE49-F238E27FC236}">
                <a16:creationId xmlns:a16="http://schemas.microsoft.com/office/drawing/2014/main" id="{C3CC4A3F-119F-4CB5-AD27-0AD329DDFBF2}"/>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Company certifications and honors  1</a:t>
            </a:r>
          </a:p>
        </p:txBody>
      </p:sp>
      <p:pic>
        <p:nvPicPr>
          <p:cNvPr id="2" name="">
            <a:extLst xmlns:a="http://schemas.openxmlformats.org/drawingml/2006/main">
              <a:ext uri="{FF2B5EF4-FFF2-40B4-BE49-F238E27FC236}">
                <a16:creationId xmlns:a16="http://schemas.microsoft.com/office/drawing/2014/main" id="{EBF4A447-DB70-4AFB-BE9A-4FBFBF5ECDF4}"/>
              </a:ext>
            </a:extLst>
          </p:cNvPr>
          <p:cNvPicPr>
            <a:picLocks xmlns:a="http://schemas.openxmlformats.org/drawingml/2006/main" noChangeAspect="1"/>
          </p:cNvPicPr>
          <p:nvPr/>
        </p:nvPicPr>
        <p:blipFill>
          <a:blip xmlns:r="http://schemas.openxmlformats.org/officeDocument/2006/relationships" xmlns:a="http://schemas.openxmlformats.org/drawingml/2006/main" r:embed="R8dcfa5af0f22475c"/>
          <a:stretch xmlns:a="http://schemas.openxmlformats.org/drawingml/2006/main"/>
        </p:blipFill>
        <p:spPr>
          <a:xfrm xmlns:a="http://schemas.openxmlformats.org/drawingml/2006/main">
            <a:off x="1063625" y="1409700"/>
            <a:ext cx="3714750"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5CA64107-CE94-41FD-BF7E-040DE41DE3E1}"/>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TÜV Rheinland mark</a:t>
            </a:r>
          </a:p>
        </p:txBody>
      </p:sp>
      <p:pic>
        <p:nvPicPr>
          <p:cNvPr id="4" name="">
            <a:extLst xmlns:a="http://schemas.openxmlformats.org/drawingml/2006/main">
              <a:ext uri="{FF2B5EF4-FFF2-40B4-BE49-F238E27FC236}">
                <a16:creationId xmlns:a16="http://schemas.microsoft.com/office/drawing/2014/main" id="{EE664E4B-C57E-485C-8F4A-C6C4BE82464B}"/>
              </a:ext>
            </a:extLst>
          </p:cNvPr>
          <p:cNvPicPr>
            <a:picLocks xmlns:a="http://schemas.openxmlformats.org/drawingml/2006/main" noChangeAspect="1"/>
          </p:cNvPicPr>
          <p:nvPr/>
        </p:nvPicPr>
        <p:blipFill>
          <a:blip xmlns:r="http://schemas.openxmlformats.org/officeDocument/2006/relationships" xmlns:a="http://schemas.openxmlformats.org/drawingml/2006/main" r:embed="Ra63e955101c84192"/>
          <a:stretch xmlns:a="http://schemas.openxmlformats.org/drawingml/2006/main"/>
        </p:blipFill>
        <p:spPr>
          <a:xfrm xmlns:a="http://schemas.openxmlformats.org/drawingml/2006/main">
            <a:off x="5715000" y="1409700"/>
            <a:ext cx="3810000"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03FAECA6-0939-4289-9C02-4F0C3470EFD4}"/>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TÜV Rheinland certification mark</a:t>
            </a:r>
          </a:p>
        </p:txBody>
      </p:sp>
      <p:pic>
        <p:nvPicPr>
          <p:cNvPr id="6" name="">
            <a:extLst xmlns:a="http://schemas.openxmlformats.org/drawingml/2006/main">
              <a:ext uri="{FF2B5EF4-FFF2-40B4-BE49-F238E27FC236}">
                <a16:creationId xmlns:a16="http://schemas.microsoft.com/office/drawing/2014/main" id="{70DCE6E1-3999-4374-93B1-F384A2C9B511}"/>
              </a:ext>
            </a:extLst>
          </p:cNvPr>
          <p:cNvPicPr>
            <a:picLocks xmlns:a="http://schemas.openxmlformats.org/drawingml/2006/main" noChangeAspect="1"/>
          </p:cNvPicPr>
          <p:nvPr/>
        </p:nvPicPr>
        <p:blipFill>
          <a:blip xmlns:r="http://schemas.openxmlformats.org/officeDocument/2006/relationships" xmlns:a="http://schemas.openxmlformats.org/drawingml/2006/main" r:embed="R0619166c09174216"/>
          <a:stretch xmlns:a="http://schemas.openxmlformats.org/drawingml/2006/main"/>
        </p:blipFill>
        <p:spPr>
          <a:xfrm xmlns:a="http://schemas.openxmlformats.org/drawingml/2006/main">
            <a:off x="10160000" y="1469103"/>
            <a:ext cx="4318000" cy="3691194"/>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EA476FE6-B190-4AE3-B149-A7731D564C31}"/>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ISO mark</a:t>
            </a:r>
          </a:p>
        </p:txBody>
      </p:sp>
      <p:sp>
        <p:nvSpPr>
          <p:cNvPr id="8" name="text-4">
            <a:extLst xmlns:a="http://schemas.openxmlformats.org/drawingml/2006/main">
              <a:ext uri="{FF2B5EF4-FFF2-40B4-BE49-F238E27FC236}">
                <a16:creationId xmlns:a16="http://schemas.microsoft.com/office/drawing/2014/main" id="{3F782C92-70D5-4344-BEA1-F6C61583C39E}"/>
              </a:ext>
            </a:extLst>
          </p:cNvPr>
          <p:cNvSpPr>
            <a:spLocks xmlns:a="http://schemas.openxmlformats.org/drawingml/2006/main" noGrp="1"/>
          </p:cNvSpPr>
          <p:nvPr/>
        </p:nvSpPr>
        <p:spPr>
          <a:xfrm xmlns:a="http://schemas.openxmlformats.org/drawingml/2006/main">
            <a:off x="762000" y="6191250"/>
            <a:ext cx="13716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company profile lists Chinese national certification, CE, CCC, TÜV Rheinland, SIL4, RoHS and UL. Individual product specifications list the applicable certifications for each series.</a:t>
            </a:r>
          </a:p>
        </p:txBody>
      </p:sp>
      <p:sp>
        <p:nvSpPr>
          <p:cNvPr id="9" name="text-5">
            <a:extLst xmlns:a="http://schemas.openxmlformats.org/drawingml/2006/main">
              <a:ext uri="{FF2B5EF4-FFF2-40B4-BE49-F238E27FC236}">
                <a16:creationId xmlns:a16="http://schemas.microsoft.com/office/drawing/2014/main" id="{DA1E07A6-660F-4CE6-9D99-3162A6D1420C}"/>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Certification statements reproduce the supplied manual. The certificate artwork contains very small text that is not fully legible in the source.</a:t>
            </a:r>
          </a:p>
        </p:txBody>
      </p:sp>
      <p:sp>
        <p:nvSpPr>
          <p:cNvPr id="10" name="heading-6">
            <a:extLst xmlns:a="http://schemas.openxmlformats.org/drawingml/2006/main">
              <a:ext uri="{FF2B5EF4-FFF2-40B4-BE49-F238E27FC236}">
                <a16:creationId xmlns:a16="http://schemas.microsoft.com/office/drawing/2014/main" id="{A456A76B-C520-4E5B-B1EF-D3105062190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1" name="text-7">
            <a:extLst xmlns:a="http://schemas.openxmlformats.org/drawingml/2006/main">
              <a:ext uri="{FF2B5EF4-FFF2-40B4-BE49-F238E27FC236}">
                <a16:creationId xmlns:a16="http://schemas.microsoft.com/office/drawing/2014/main" id="{DD82E578-39CE-42F5-AA59-232CD41FA56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004</a:t>
            </a:r>
          </a:p>
        </p:txBody>
      </p:sp>
    </p:spTree>
    <p:extLst>
      <p:ext uri="{BB962C8B-B14F-4D97-AF65-F5344CB8AC3E}">
        <p14:creationId xmlns:p14="http://schemas.microsoft.com/office/powerpoint/2010/main" val="74433810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heading-0">
            <a:extLst xmlns:a="http://schemas.openxmlformats.org/drawingml/2006/main">
              <a:ext uri="{FF2B5EF4-FFF2-40B4-BE49-F238E27FC236}">
                <a16:creationId xmlns:a16="http://schemas.microsoft.com/office/drawing/2014/main" id="{5DF27276-87A1-45B3-A706-F073E4C26D42}"/>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Company certifications and honors  2</a:t>
            </a:r>
          </a:p>
        </p:txBody>
      </p:sp>
      <p:pic>
        <p:nvPicPr>
          <p:cNvPr id="2" name="">
            <a:extLst xmlns:a="http://schemas.openxmlformats.org/drawingml/2006/main">
              <a:ext uri="{FF2B5EF4-FFF2-40B4-BE49-F238E27FC236}">
                <a16:creationId xmlns:a16="http://schemas.microsoft.com/office/drawing/2014/main" id="{F7904DF7-E77F-471A-B63C-B2860CDA1ACA}"/>
              </a:ext>
            </a:extLst>
          </p:cNvPr>
          <p:cNvPicPr>
            <a:picLocks xmlns:a="http://schemas.openxmlformats.org/drawingml/2006/main" noChangeAspect="1"/>
          </p:cNvPicPr>
          <p:nvPr/>
        </p:nvPicPr>
        <p:blipFill>
          <a:blip xmlns:r="http://schemas.openxmlformats.org/officeDocument/2006/relationships" xmlns:a="http://schemas.openxmlformats.org/drawingml/2006/main" r:embed="R850dab0a30234994"/>
          <a:stretch xmlns:a="http://schemas.openxmlformats.org/drawingml/2006/main"/>
        </p:blipFill>
        <p:spPr>
          <a:xfrm xmlns:a="http://schemas.openxmlformats.org/drawingml/2006/main">
            <a:off x="2004580" y="1428750"/>
            <a:ext cx="4468091" cy="5334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F15A58FF-7B40-4CFB-9966-73229E101B93}"/>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Certificates and safety marks shown in the source</a:t>
            </a:r>
          </a:p>
        </p:txBody>
      </p:sp>
      <p:sp>
        <p:nvSpPr>
          <p:cNvPr id="4" name="text-2">
            <a:extLst xmlns:a="http://schemas.openxmlformats.org/drawingml/2006/main">
              <a:ext uri="{FF2B5EF4-FFF2-40B4-BE49-F238E27FC236}">
                <a16:creationId xmlns:a16="http://schemas.microsoft.com/office/drawing/2014/main" id="{671F16DF-C5ED-4667-A7DE-833E76D7CAD2}"/>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 company profile lists Chinese national certification, CE, CCC, TÜV Rheinland, SIL4, RoHS and UL. Individual product specifications list the applicable certifications for each series.</a:t>
            </a:r>
          </a:p>
        </p:txBody>
      </p:sp>
      <p:sp>
        <p:nvSpPr>
          <p:cNvPr id="5" name="text-3">
            <a:extLst xmlns:a="http://schemas.openxmlformats.org/drawingml/2006/main">
              <a:ext uri="{FF2B5EF4-FFF2-40B4-BE49-F238E27FC236}">
                <a16:creationId xmlns:a16="http://schemas.microsoft.com/office/drawing/2014/main" id="{D9C11F9E-DECB-4BA9-AF27-EB7524E7B978}"/>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Certification statements reproduce the supplied manual. The certificate artwork contains very small text that is not fully legible in the source.</a:t>
            </a:r>
          </a:p>
        </p:txBody>
      </p:sp>
      <p:sp>
        <p:nvSpPr>
          <p:cNvPr id="6" name="heading-4">
            <a:extLst xmlns:a="http://schemas.openxmlformats.org/drawingml/2006/main">
              <a:ext uri="{FF2B5EF4-FFF2-40B4-BE49-F238E27FC236}">
                <a16:creationId xmlns:a16="http://schemas.microsoft.com/office/drawing/2014/main" id="{9DAFFE04-3681-4364-9D61-BD26EC376356}"/>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7" name="text-5">
            <a:extLst xmlns:a="http://schemas.openxmlformats.org/drawingml/2006/main">
              <a:ext uri="{FF2B5EF4-FFF2-40B4-BE49-F238E27FC236}">
                <a16:creationId xmlns:a16="http://schemas.microsoft.com/office/drawing/2014/main" id="{9BD6F4F8-31EA-45C9-BF1D-EE54BAB435F4}"/>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005</a:t>
            </a:r>
          </a:p>
        </p:txBody>
      </p:sp>
    </p:spTree>
    <p:extLst>
      <p:ext uri="{BB962C8B-B14F-4D97-AF65-F5344CB8AC3E}">
        <p14:creationId xmlns:p14="http://schemas.microsoft.com/office/powerpoint/2010/main" val="61291895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heading-0">
            <a:extLst xmlns:a="http://schemas.openxmlformats.org/drawingml/2006/main">
              <a:ext uri="{FF2B5EF4-FFF2-40B4-BE49-F238E27FC236}">
                <a16:creationId xmlns:a16="http://schemas.microsoft.com/office/drawing/2014/main" id="{5ACFBD19-B56B-4BEA-B050-A92D208E79B7}"/>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Patent and certificate gallery  1</a:t>
            </a:r>
          </a:p>
        </p:txBody>
      </p:sp>
      <p:pic>
        <p:nvPicPr>
          <p:cNvPr id="2" name="">
            <a:extLst xmlns:a="http://schemas.openxmlformats.org/drawingml/2006/main">
              <a:ext uri="{FF2B5EF4-FFF2-40B4-BE49-F238E27FC236}">
                <a16:creationId xmlns:a16="http://schemas.microsoft.com/office/drawing/2014/main" id="{C8661091-6595-4543-AE62-022F0CFA2622}"/>
              </a:ext>
            </a:extLst>
          </p:cNvPr>
          <p:cNvPicPr>
            <a:picLocks xmlns:a="http://schemas.openxmlformats.org/drawingml/2006/main" noChangeAspect="1"/>
          </p:cNvPicPr>
          <p:nvPr/>
        </p:nvPicPr>
        <p:blipFill>
          <a:blip xmlns:r="http://schemas.openxmlformats.org/officeDocument/2006/relationships" xmlns:a="http://schemas.openxmlformats.org/drawingml/2006/main" r:embed="Rf0dc45f9ee874587"/>
          <a:stretch xmlns:a="http://schemas.openxmlformats.org/drawingml/2006/main"/>
        </p:blipFill>
        <p:spPr>
          <a:xfrm xmlns:a="http://schemas.openxmlformats.org/drawingml/2006/main">
            <a:off x="762000" y="1868999"/>
            <a:ext cx="3143250" cy="4510653"/>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739532DE-3905-481E-ACB3-93380B5E80D7}"/>
              </a:ext>
            </a:extLst>
          </p:cNvPr>
          <p:cNvSpPr>
            <a:spLocks xmlns:a="http://schemas.openxmlformats.org/drawingml/2006/main" noGrp="1"/>
          </p:cNvSpPr>
          <p:nvPr/>
        </p:nvSpPr>
        <p:spPr>
          <a:xfrm xmlns:a="http://schemas.openxmlformats.org/drawingml/2006/main">
            <a:off x="762000" y="6972300"/>
            <a:ext cx="3143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Utility model patent certificate</a:t>
            </a:r>
          </a:p>
        </p:txBody>
      </p:sp>
      <p:pic>
        <p:nvPicPr>
          <p:cNvPr id="4" name="">
            <a:extLst xmlns:a="http://schemas.openxmlformats.org/drawingml/2006/main">
              <a:ext uri="{FF2B5EF4-FFF2-40B4-BE49-F238E27FC236}">
                <a16:creationId xmlns:a16="http://schemas.microsoft.com/office/drawing/2014/main" id="{5AE5B2FC-D2A0-4320-83B1-E924882E5950}"/>
              </a:ext>
            </a:extLst>
          </p:cNvPr>
          <p:cNvPicPr>
            <a:picLocks xmlns:a="http://schemas.openxmlformats.org/drawingml/2006/main" noChangeAspect="1"/>
          </p:cNvPicPr>
          <p:nvPr/>
        </p:nvPicPr>
        <p:blipFill>
          <a:blip xmlns:r="http://schemas.openxmlformats.org/officeDocument/2006/relationships" xmlns:a="http://schemas.openxmlformats.org/drawingml/2006/main" r:embed="Rdc3a0951a0b74fac"/>
          <a:stretch xmlns:a="http://schemas.openxmlformats.org/drawingml/2006/main"/>
        </p:blipFill>
        <p:spPr>
          <a:xfrm xmlns:a="http://schemas.openxmlformats.org/drawingml/2006/main">
            <a:off x="4286250" y="1942944"/>
            <a:ext cx="3143250" cy="4362762"/>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0AC142F7-0C9E-4754-8B71-71CF8258E6B8}"/>
              </a:ext>
            </a:extLst>
          </p:cNvPr>
          <p:cNvSpPr>
            <a:spLocks xmlns:a="http://schemas.openxmlformats.org/drawingml/2006/main" noGrp="1"/>
          </p:cNvSpPr>
          <p:nvPr/>
        </p:nvSpPr>
        <p:spPr>
          <a:xfrm xmlns:a="http://schemas.openxmlformats.org/drawingml/2006/main">
            <a:off x="4286250" y="6972300"/>
            <a:ext cx="3143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Design patent certificate</a:t>
            </a:r>
          </a:p>
        </p:txBody>
      </p:sp>
      <p:pic>
        <p:nvPicPr>
          <p:cNvPr id="6" name="">
            <a:extLst xmlns:a="http://schemas.openxmlformats.org/drawingml/2006/main">
              <a:ext uri="{FF2B5EF4-FFF2-40B4-BE49-F238E27FC236}">
                <a16:creationId xmlns:a16="http://schemas.microsoft.com/office/drawing/2014/main" id="{B4398E93-CB53-4DEC-8F99-AC9300D2485D}"/>
              </a:ext>
            </a:extLst>
          </p:cNvPr>
          <p:cNvPicPr>
            <a:picLocks xmlns:a="http://schemas.openxmlformats.org/drawingml/2006/main" noChangeAspect="1"/>
          </p:cNvPicPr>
          <p:nvPr/>
        </p:nvPicPr>
        <p:blipFill>
          <a:blip xmlns:r="http://schemas.openxmlformats.org/officeDocument/2006/relationships" xmlns:a="http://schemas.openxmlformats.org/drawingml/2006/main" r:embed="Rffc7c3ae60ff41b8"/>
          <a:stretch xmlns:a="http://schemas.openxmlformats.org/drawingml/2006/main"/>
        </p:blipFill>
        <p:spPr>
          <a:xfrm xmlns:a="http://schemas.openxmlformats.org/drawingml/2006/main">
            <a:off x="7810500" y="1886757"/>
            <a:ext cx="3143250" cy="4475136"/>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8721D499-8645-472C-AD8C-F38CACF02CBC}"/>
              </a:ext>
            </a:extLst>
          </p:cNvPr>
          <p:cNvSpPr>
            <a:spLocks xmlns:a="http://schemas.openxmlformats.org/drawingml/2006/main" noGrp="1"/>
          </p:cNvSpPr>
          <p:nvPr/>
        </p:nvSpPr>
        <p:spPr>
          <a:xfrm xmlns:a="http://schemas.openxmlformats.org/drawingml/2006/main">
            <a:off x="7810500" y="6972300"/>
            <a:ext cx="3143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Design patent certificate</a:t>
            </a:r>
          </a:p>
        </p:txBody>
      </p:sp>
      <p:pic>
        <p:nvPicPr>
          <p:cNvPr id="8" name="">
            <a:extLst xmlns:a="http://schemas.openxmlformats.org/drawingml/2006/main">
              <a:ext uri="{FF2B5EF4-FFF2-40B4-BE49-F238E27FC236}">
                <a16:creationId xmlns:a16="http://schemas.microsoft.com/office/drawing/2014/main" id="{DD4E8BF6-4528-4DC8-B723-1A7D0388C815}"/>
              </a:ext>
            </a:extLst>
          </p:cNvPr>
          <p:cNvPicPr>
            <a:picLocks xmlns:a="http://schemas.openxmlformats.org/drawingml/2006/main" noChangeAspect="1"/>
          </p:cNvPicPr>
          <p:nvPr/>
        </p:nvPicPr>
        <p:blipFill>
          <a:blip xmlns:r="http://schemas.openxmlformats.org/officeDocument/2006/relationships" xmlns:a="http://schemas.openxmlformats.org/drawingml/2006/main" r:embed="R3964465e7be74722"/>
          <a:stretch xmlns:a="http://schemas.openxmlformats.org/drawingml/2006/main"/>
        </p:blipFill>
        <p:spPr>
          <a:xfrm xmlns:a="http://schemas.openxmlformats.org/drawingml/2006/main">
            <a:off x="11334750" y="1838325"/>
            <a:ext cx="3143250" cy="4572000"/>
          </a:xfrm>
          <a:prstGeom xmlns:a="http://schemas.openxmlformats.org/drawingml/2006/main" prst="rect">
            <a:avLst/>
          </a:prstGeom>
        </p:spPr>
      </p:pic>
      <p:sp>
        <p:nvSpPr>
          <p:cNvPr id="9" name="heading-4">
            <a:extLst xmlns:a="http://schemas.openxmlformats.org/drawingml/2006/main">
              <a:ext uri="{FF2B5EF4-FFF2-40B4-BE49-F238E27FC236}">
                <a16:creationId xmlns:a16="http://schemas.microsoft.com/office/drawing/2014/main" id="{24A91F8D-1443-4624-B4B7-8A9C8E0FFE7E}"/>
              </a:ext>
            </a:extLst>
          </p:cNvPr>
          <p:cNvSpPr>
            <a:spLocks xmlns:a="http://schemas.openxmlformats.org/drawingml/2006/main" noGrp="1"/>
          </p:cNvSpPr>
          <p:nvPr/>
        </p:nvSpPr>
        <p:spPr>
          <a:xfrm xmlns:a="http://schemas.openxmlformats.org/drawingml/2006/main">
            <a:off x="11334750" y="6972300"/>
            <a:ext cx="3143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Utility model patent certificate</a:t>
            </a:r>
          </a:p>
        </p:txBody>
      </p:sp>
      <p:sp>
        <p:nvSpPr>
          <p:cNvPr id="10" name="text-5">
            <a:extLst xmlns:a="http://schemas.openxmlformats.org/drawingml/2006/main">
              <a:ext uri="{FF2B5EF4-FFF2-40B4-BE49-F238E27FC236}">
                <a16:creationId xmlns:a16="http://schemas.microsoft.com/office/drawing/2014/main" id="{68AC2A84-C74D-49FB-8346-8A016FF65AD3}"/>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Original certificate images. The small certificate text cannot be reliably transcribed at the supplied resolution.</a:t>
            </a:r>
          </a:p>
        </p:txBody>
      </p:sp>
      <p:sp>
        <p:nvSpPr>
          <p:cNvPr id="11" name="heading-6">
            <a:extLst xmlns:a="http://schemas.openxmlformats.org/drawingml/2006/main">
              <a:ext uri="{FF2B5EF4-FFF2-40B4-BE49-F238E27FC236}">
                <a16:creationId xmlns:a16="http://schemas.microsoft.com/office/drawing/2014/main" id="{2670CBAC-B599-4451-9664-88AA21C3D5BD}"/>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2" name="text-7">
            <a:extLst xmlns:a="http://schemas.openxmlformats.org/drawingml/2006/main">
              <a:ext uri="{FF2B5EF4-FFF2-40B4-BE49-F238E27FC236}">
                <a16:creationId xmlns:a16="http://schemas.microsoft.com/office/drawing/2014/main" id="{26383362-CB87-43BE-BF75-18BF04393464}"/>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006</a:t>
            </a:r>
          </a:p>
        </p:txBody>
      </p:sp>
    </p:spTree>
    <p:extLst>
      <p:ext uri="{BB962C8B-B14F-4D97-AF65-F5344CB8AC3E}">
        <p14:creationId xmlns:p14="http://schemas.microsoft.com/office/powerpoint/2010/main" val="77560481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98576248-65BF-4298-A0EF-D77788010814}"/>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Patent and certificate gallery  2</a:t>
            </a:r>
          </a:p>
        </p:txBody>
      </p:sp>
      <p:pic>
        <p:nvPicPr>
          <p:cNvPr id="2" name="">
            <a:extLst xmlns:a="http://schemas.openxmlformats.org/drawingml/2006/main">
              <a:ext uri="{FF2B5EF4-FFF2-40B4-BE49-F238E27FC236}">
                <a16:creationId xmlns:a16="http://schemas.microsoft.com/office/drawing/2014/main" id="{A767085C-93C1-4EC2-BB9C-0344341691B4}"/>
              </a:ext>
            </a:extLst>
          </p:cNvPr>
          <p:cNvPicPr>
            <a:picLocks xmlns:a="http://schemas.openxmlformats.org/drawingml/2006/main" noChangeAspect="1"/>
          </p:cNvPicPr>
          <p:nvPr/>
        </p:nvPicPr>
        <p:blipFill>
          <a:blip xmlns:r="http://schemas.openxmlformats.org/officeDocument/2006/relationships" xmlns:a="http://schemas.openxmlformats.org/drawingml/2006/main" r:embed="Rf12aacaa94394540"/>
          <a:stretch xmlns:a="http://schemas.openxmlformats.org/drawingml/2006/main"/>
        </p:blipFill>
        <p:spPr>
          <a:xfrm xmlns:a="http://schemas.openxmlformats.org/drawingml/2006/main">
            <a:off x="2191134" y="1409700"/>
            <a:ext cx="3809232" cy="542925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99195ED9-22ED-48FF-9531-94DAEC51EB0F}"/>
              </a:ext>
            </a:extLst>
          </p:cNvPr>
          <p:cNvSpPr>
            <a:spLocks xmlns:a="http://schemas.openxmlformats.org/drawingml/2006/main" noGrp="1"/>
          </p:cNvSpPr>
          <p:nvPr/>
        </p:nvSpPr>
        <p:spPr>
          <a:xfrm xmlns:a="http://schemas.openxmlformats.org/drawingml/2006/main">
            <a:off x="762000" y="697230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Utility model patent certificate</a:t>
            </a:r>
          </a:p>
        </p:txBody>
      </p:sp>
      <p:pic>
        <p:nvPicPr>
          <p:cNvPr id="4" name="">
            <a:extLst xmlns:a="http://schemas.openxmlformats.org/drawingml/2006/main">
              <a:ext uri="{FF2B5EF4-FFF2-40B4-BE49-F238E27FC236}">
                <a16:creationId xmlns:a16="http://schemas.microsoft.com/office/drawing/2014/main" id="{52FC5D5D-06B3-4711-9157-99719DF8D704}"/>
              </a:ext>
            </a:extLst>
          </p:cNvPr>
          <p:cNvPicPr>
            <a:picLocks xmlns:a="http://schemas.openxmlformats.org/drawingml/2006/main" noChangeAspect="1"/>
          </p:cNvPicPr>
          <p:nvPr/>
        </p:nvPicPr>
        <p:blipFill>
          <a:blip xmlns:r="http://schemas.openxmlformats.org/officeDocument/2006/relationships" xmlns:a="http://schemas.openxmlformats.org/drawingml/2006/main" r:embed="R68e0ec846a8745de"/>
          <a:stretch xmlns:a="http://schemas.openxmlformats.org/drawingml/2006/main"/>
        </p:blipFill>
        <p:spPr>
          <a:xfrm xmlns:a="http://schemas.openxmlformats.org/drawingml/2006/main">
            <a:off x="9259981" y="1409700"/>
            <a:ext cx="3768538" cy="542925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4B7566A1-CB5D-4195-A839-912835508AC4}"/>
              </a:ext>
            </a:extLst>
          </p:cNvPr>
          <p:cNvSpPr>
            <a:spLocks xmlns:a="http://schemas.openxmlformats.org/drawingml/2006/main" noGrp="1"/>
          </p:cNvSpPr>
          <p:nvPr/>
        </p:nvSpPr>
        <p:spPr>
          <a:xfrm xmlns:a="http://schemas.openxmlformats.org/drawingml/2006/main">
            <a:off x="7810500" y="697230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Utility model patent certificate</a:t>
            </a:r>
          </a:p>
        </p:txBody>
      </p:sp>
      <p:sp>
        <p:nvSpPr>
          <p:cNvPr id="6" name="text-3">
            <a:extLst xmlns:a="http://schemas.openxmlformats.org/drawingml/2006/main">
              <a:ext uri="{FF2B5EF4-FFF2-40B4-BE49-F238E27FC236}">
                <a16:creationId xmlns:a16="http://schemas.microsoft.com/office/drawing/2014/main" id="{8C629DAC-08EC-44B9-8FBE-C4709CAC995C}"/>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Original certificate images. The small certificate text cannot be reliably transcribed at the supplied resolution.</a:t>
            </a:r>
          </a:p>
        </p:txBody>
      </p:sp>
      <p:sp>
        <p:nvSpPr>
          <p:cNvPr id="7" name="heading-4">
            <a:extLst xmlns:a="http://schemas.openxmlformats.org/drawingml/2006/main">
              <a:ext uri="{FF2B5EF4-FFF2-40B4-BE49-F238E27FC236}">
                <a16:creationId xmlns:a16="http://schemas.microsoft.com/office/drawing/2014/main" id="{3611986A-3C29-4250-A170-F4881912EEB0}"/>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A8AFA194-4485-48BB-A83D-C2F1C9BC6FB5}"/>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007</a:t>
            </a:r>
          </a:p>
        </p:txBody>
      </p:sp>
    </p:spTree>
    <p:extLst>
      <p:ext uri="{BB962C8B-B14F-4D97-AF65-F5344CB8AC3E}">
        <p14:creationId xmlns:p14="http://schemas.microsoft.com/office/powerpoint/2010/main" val="336572989"/>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heading-0">
            <a:extLst xmlns:a="http://schemas.openxmlformats.org/drawingml/2006/main">
              <a:ext uri="{FF2B5EF4-FFF2-40B4-BE49-F238E27FC236}">
                <a16:creationId xmlns:a16="http://schemas.microsoft.com/office/drawing/2014/main" id="{45EDEE08-EB0C-4606-BF64-F3974517DD16}"/>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Patent and certificate gallery</a:t>
            </a:r>
          </a:p>
        </p:txBody>
      </p:sp>
      <p:pic>
        <p:nvPicPr>
          <p:cNvPr id="2" name="">
            <a:extLst xmlns:a="http://schemas.openxmlformats.org/drawingml/2006/main">
              <a:ext uri="{FF2B5EF4-FFF2-40B4-BE49-F238E27FC236}">
                <a16:creationId xmlns:a16="http://schemas.microsoft.com/office/drawing/2014/main" id="{B546CCE1-0ED6-42AE-8D59-BA457CC3D70A}"/>
              </a:ext>
            </a:extLst>
          </p:cNvPr>
          <p:cNvPicPr>
            <a:picLocks xmlns:a="http://schemas.openxmlformats.org/drawingml/2006/main" noChangeAspect="1"/>
          </p:cNvPicPr>
          <p:nvPr/>
        </p:nvPicPr>
        <p:blipFill>
          <a:blip xmlns:r="http://schemas.openxmlformats.org/officeDocument/2006/relationships" xmlns:a="http://schemas.openxmlformats.org/drawingml/2006/main" r:embed="R5a73346640be4163"/>
          <a:stretch xmlns:a="http://schemas.openxmlformats.org/drawingml/2006/main"/>
        </p:blipFill>
        <p:spPr>
          <a:xfrm xmlns:a="http://schemas.openxmlformats.org/drawingml/2006/main">
            <a:off x="1579346" y="1409700"/>
            <a:ext cx="2683307"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2FD7C074-5074-432E-84AD-6DE424728441}"/>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Utility model patent certificate</a:t>
            </a:r>
          </a:p>
        </p:txBody>
      </p:sp>
      <p:pic>
        <p:nvPicPr>
          <p:cNvPr id="4" name="">
            <a:extLst xmlns:a="http://schemas.openxmlformats.org/drawingml/2006/main">
              <a:ext uri="{FF2B5EF4-FFF2-40B4-BE49-F238E27FC236}">
                <a16:creationId xmlns:a16="http://schemas.microsoft.com/office/drawing/2014/main" id="{5A16C0CA-634B-4A83-ADA5-21AE6F3AAF96}"/>
              </a:ext>
            </a:extLst>
          </p:cNvPr>
          <p:cNvPicPr>
            <a:picLocks xmlns:a="http://schemas.openxmlformats.org/drawingml/2006/main" noChangeAspect="1"/>
          </p:cNvPicPr>
          <p:nvPr/>
        </p:nvPicPr>
        <p:blipFill>
          <a:blip xmlns:r="http://schemas.openxmlformats.org/officeDocument/2006/relationships" xmlns:a="http://schemas.openxmlformats.org/drawingml/2006/main" r:embed="Re6905c74ca344d77"/>
          <a:stretch xmlns:a="http://schemas.openxmlformats.org/drawingml/2006/main"/>
        </p:blipFill>
        <p:spPr>
          <a:xfrm xmlns:a="http://schemas.openxmlformats.org/drawingml/2006/main">
            <a:off x="6291813" y="1409700"/>
            <a:ext cx="2656375"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B60F2D60-DECA-4020-8C57-D059B9B03A31}"/>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Utility model patent certificate</a:t>
            </a:r>
          </a:p>
        </p:txBody>
      </p:sp>
      <p:pic>
        <p:nvPicPr>
          <p:cNvPr id="6" name="">
            <a:extLst xmlns:a="http://schemas.openxmlformats.org/drawingml/2006/main">
              <a:ext uri="{FF2B5EF4-FFF2-40B4-BE49-F238E27FC236}">
                <a16:creationId xmlns:a16="http://schemas.microsoft.com/office/drawing/2014/main" id="{7BD0E28C-5206-4755-8B09-04F1C485EE90}"/>
              </a:ext>
            </a:extLst>
          </p:cNvPr>
          <p:cNvPicPr>
            <a:picLocks xmlns:a="http://schemas.openxmlformats.org/drawingml/2006/main" noChangeAspect="1"/>
          </p:cNvPicPr>
          <p:nvPr/>
        </p:nvPicPr>
        <p:blipFill>
          <a:blip xmlns:r="http://schemas.openxmlformats.org/officeDocument/2006/relationships" xmlns:a="http://schemas.openxmlformats.org/drawingml/2006/main" r:embed="Raec25416d50c409b"/>
          <a:stretch xmlns:a="http://schemas.openxmlformats.org/drawingml/2006/main"/>
        </p:blipFill>
        <p:spPr>
          <a:xfrm xmlns:a="http://schemas.openxmlformats.org/drawingml/2006/main">
            <a:off x="10975633" y="1409700"/>
            <a:ext cx="2686733" cy="3810000"/>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ABBC9EE5-706C-477C-B6CC-844AAAAE3498}"/>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Utility model patent certificate</a:t>
            </a:r>
          </a:p>
        </p:txBody>
      </p:sp>
      <p:sp>
        <p:nvSpPr>
          <p:cNvPr id="8" name="text-4">
            <a:extLst xmlns:a="http://schemas.openxmlformats.org/drawingml/2006/main">
              <a:ext uri="{FF2B5EF4-FFF2-40B4-BE49-F238E27FC236}">
                <a16:creationId xmlns:a16="http://schemas.microsoft.com/office/drawing/2014/main" id="{3373C694-48D1-463B-A0B9-143AD07A7EC4}"/>
              </a:ext>
            </a:extLst>
          </p:cNvPr>
          <p:cNvSpPr>
            <a:spLocks xmlns:a="http://schemas.openxmlformats.org/drawingml/2006/main" noGrp="1"/>
          </p:cNvSpPr>
          <p:nvPr/>
        </p:nvSpPr>
        <p:spPr>
          <a:xfrm xmlns:a="http://schemas.openxmlformats.org/drawingml/2006/main">
            <a:off x="762000" y="6191250"/>
            <a:ext cx="13716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Quality Management System Certification Certificate</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Shenzhen Newmazz Safety Technology Co., Ltd.</a:t>
            </a:r>
          </a:p>
        </p:txBody>
      </p:sp>
      <p:sp>
        <p:nvSpPr>
          <p:cNvPr id="9" name="text-5">
            <a:extLst xmlns:a="http://schemas.openxmlformats.org/drawingml/2006/main">
              <a:ext uri="{FF2B5EF4-FFF2-40B4-BE49-F238E27FC236}">
                <a16:creationId xmlns:a16="http://schemas.microsoft.com/office/drawing/2014/main" id="{4B3771BD-795B-40B0-A790-CF4E73D8FA48}"/>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Original certificate images. The small certificate text cannot be reliably transcribed at the supplied resolution.</a:t>
            </a:r>
          </a:p>
        </p:txBody>
      </p:sp>
      <p:sp>
        <p:nvSpPr>
          <p:cNvPr id="10" name="heading-6">
            <a:extLst xmlns:a="http://schemas.openxmlformats.org/drawingml/2006/main">
              <a:ext uri="{FF2B5EF4-FFF2-40B4-BE49-F238E27FC236}">
                <a16:creationId xmlns:a16="http://schemas.microsoft.com/office/drawing/2014/main" id="{49DA02B5-958A-4FE1-B841-88FC02E20F4E}"/>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1" name="text-7">
            <a:extLst xmlns:a="http://schemas.openxmlformats.org/drawingml/2006/main">
              <a:ext uri="{FF2B5EF4-FFF2-40B4-BE49-F238E27FC236}">
                <a16:creationId xmlns:a16="http://schemas.microsoft.com/office/drawing/2014/main" id="{6CA9080F-3FD8-4B52-90C6-CE31A2A7634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008</a:t>
            </a:r>
          </a:p>
        </p:txBody>
      </p:sp>
    </p:spTree>
    <p:extLst>
      <p:ext uri="{BB962C8B-B14F-4D97-AF65-F5344CB8AC3E}">
        <p14:creationId xmlns:p14="http://schemas.microsoft.com/office/powerpoint/2010/main" val="29001557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heading-0">
            <a:extLst xmlns:a="http://schemas.openxmlformats.org/drawingml/2006/main">
              <a:ext uri="{FF2B5EF4-FFF2-40B4-BE49-F238E27FC236}">
                <a16:creationId xmlns:a16="http://schemas.microsoft.com/office/drawing/2014/main" id="{13D05653-5094-49BA-A7D9-F1B7DA40BCFE}"/>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Product catalog</a:t>
            </a:r>
          </a:p>
        </p:txBody>
      </p:sp>
      <p:pic>
        <p:nvPicPr>
          <p:cNvPr id="2" name="">
            <a:extLst xmlns:a="http://schemas.openxmlformats.org/drawingml/2006/main">
              <a:ext uri="{FF2B5EF4-FFF2-40B4-BE49-F238E27FC236}">
                <a16:creationId xmlns:a16="http://schemas.microsoft.com/office/drawing/2014/main" id="{EF4D6A92-8288-4979-A0B0-95964E779962}"/>
              </a:ext>
            </a:extLst>
          </p:cNvPr>
          <p:cNvPicPr>
            <a:picLocks xmlns:a="http://schemas.openxmlformats.org/drawingml/2006/main" noChangeAspect="1"/>
          </p:cNvPicPr>
          <p:nvPr/>
        </p:nvPicPr>
        <p:blipFill>
          <a:blip xmlns:r="http://schemas.openxmlformats.org/officeDocument/2006/relationships" xmlns:a="http://schemas.openxmlformats.org/drawingml/2006/main" r:embed="R690a2f5edaa34cae"/>
          <a:stretch xmlns:a="http://schemas.openxmlformats.org/drawingml/2006/main"/>
        </p:blipFill>
        <p:spPr>
          <a:xfrm xmlns:a="http://schemas.openxmlformats.org/drawingml/2006/main">
            <a:off x="801098" y="1476375"/>
            <a:ext cx="4112803" cy="3048000"/>
          </a:xfrm>
          <a:prstGeom xmlns:a="http://schemas.openxmlformats.org/drawingml/2006/main" prst="rect">
            <a:avLst/>
          </a:prstGeom>
        </p:spPr>
      </p:pic>
      <p:sp>
        <p:nvSpPr>
          <p:cNvPr id="3" name="text-1">
            <a:extLst xmlns:a="http://schemas.openxmlformats.org/drawingml/2006/main">
              <a:ext uri="{FF2B5EF4-FFF2-40B4-BE49-F238E27FC236}">
                <a16:creationId xmlns:a16="http://schemas.microsoft.com/office/drawing/2014/main" id="{8F73E8EA-6780-45CE-8D6F-C89CA76239CA}"/>
              </a:ext>
            </a:extLst>
          </p:cNvPr>
          <p:cNvSpPr>
            <a:spLocks xmlns:a="http://schemas.openxmlformats.org/drawingml/2006/main" noGrp="1"/>
          </p:cNvSpPr>
          <p:nvPr/>
        </p:nvSpPr>
        <p:spPr>
          <a:xfrm xmlns:a="http://schemas.openxmlformats.org/drawingml/2006/main">
            <a:off x="762000" y="4810125"/>
            <a:ext cx="41910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2136"/>
                </a:solidFill>
                <a:latin typeface="Arial"/>
                <a:ea typeface="Arial"/>
                <a:cs typeface="Arial"/>
              </a:defRPr>
            </a:defPPr>
          </a:lstStyle>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MA1</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3 built-in contact sets</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30 × 30 × 96 mm</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M20 conduit entry</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Manual page 05</a:t>
            </a:r>
          </a:p>
        </p:txBody>
      </p:sp>
      <p:pic>
        <p:nvPicPr>
          <p:cNvPr id="4" name="">
            <a:extLst xmlns:a="http://schemas.openxmlformats.org/drawingml/2006/main">
              <a:ext uri="{FF2B5EF4-FFF2-40B4-BE49-F238E27FC236}">
                <a16:creationId xmlns:a16="http://schemas.microsoft.com/office/drawing/2014/main" id="{07AC5147-C2E9-4DAA-BB64-E58E048A70D8}"/>
              </a:ext>
            </a:extLst>
          </p:cNvPr>
          <p:cNvPicPr>
            <a:picLocks xmlns:a="http://schemas.openxmlformats.org/drawingml/2006/main" noChangeAspect="1"/>
          </p:cNvPicPr>
          <p:nvPr/>
        </p:nvPicPr>
        <p:blipFill>
          <a:blip xmlns:r="http://schemas.openxmlformats.org/officeDocument/2006/relationships" xmlns:a="http://schemas.openxmlformats.org/drawingml/2006/main" r:embed="R723627ad0e074d3d"/>
          <a:stretch xmlns:a="http://schemas.openxmlformats.org/drawingml/2006/main"/>
        </p:blipFill>
        <p:spPr>
          <a:xfrm xmlns:a="http://schemas.openxmlformats.org/drawingml/2006/main">
            <a:off x="5548745" y="1476375"/>
            <a:ext cx="4142509" cy="3048000"/>
          </a:xfrm>
          <a:prstGeom xmlns:a="http://schemas.openxmlformats.org/drawingml/2006/main" prst="rect">
            <a:avLst/>
          </a:prstGeom>
        </p:spPr>
      </p:pic>
      <p:sp>
        <p:nvSpPr>
          <p:cNvPr id="5" name="text-2">
            <a:extLst xmlns:a="http://schemas.openxmlformats.org/drawingml/2006/main">
              <a:ext uri="{FF2B5EF4-FFF2-40B4-BE49-F238E27FC236}">
                <a16:creationId xmlns:a16="http://schemas.microsoft.com/office/drawing/2014/main" id="{374E50FE-42C9-4365-BC45-A60CC6145C2C}"/>
              </a:ext>
            </a:extLst>
          </p:cNvPr>
          <p:cNvSpPr>
            <a:spLocks xmlns:a="http://schemas.openxmlformats.org/drawingml/2006/main" noGrp="1"/>
          </p:cNvSpPr>
          <p:nvPr/>
        </p:nvSpPr>
        <p:spPr>
          <a:xfrm xmlns:a="http://schemas.openxmlformats.org/drawingml/2006/main">
            <a:off x="5524500" y="4810125"/>
            <a:ext cx="41910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2136"/>
                </a:solidFill>
                <a:latin typeface="Arial"/>
                <a:ea typeface="Arial"/>
                <a:cs typeface="Arial"/>
              </a:defRPr>
            </a:defPPr>
          </a:lstStyle>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MA2</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Lock holding force 1,300 N</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88 × 108 × 35.85 mm</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M20 conduit entry</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Manual page 09</a:t>
            </a:r>
          </a:p>
        </p:txBody>
      </p:sp>
      <p:pic>
        <p:nvPicPr>
          <p:cNvPr id="6" name="">
            <a:extLst xmlns:a="http://schemas.openxmlformats.org/drawingml/2006/main">
              <a:ext uri="{FF2B5EF4-FFF2-40B4-BE49-F238E27FC236}">
                <a16:creationId xmlns:a16="http://schemas.microsoft.com/office/drawing/2014/main" id="{6A13DEEB-9D59-42A1-9024-389A8D5CAA1D}"/>
              </a:ext>
            </a:extLst>
          </p:cNvPr>
          <p:cNvPicPr>
            <a:picLocks xmlns:a="http://schemas.openxmlformats.org/drawingml/2006/main" noChangeAspect="1"/>
          </p:cNvPicPr>
          <p:nvPr/>
        </p:nvPicPr>
        <p:blipFill>
          <a:blip xmlns:r="http://schemas.openxmlformats.org/officeDocument/2006/relationships" xmlns:a="http://schemas.openxmlformats.org/drawingml/2006/main" r:embed="R513c167085d447ff"/>
          <a:stretch xmlns:a="http://schemas.openxmlformats.org/drawingml/2006/main"/>
        </p:blipFill>
        <p:spPr>
          <a:xfrm xmlns:a="http://schemas.openxmlformats.org/drawingml/2006/main">
            <a:off x="10306826" y="1476375"/>
            <a:ext cx="4151348" cy="3048000"/>
          </a:xfrm>
          <a:prstGeom xmlns:a="http://schemas.openxmlformats.org/drawingml/2006/main" prst="rect">
            <a:avLst/>
          </a:prstGeom>
        </p:spPr>
      </p:pic>
      <p:sp>
        <p:nvSpPr>
          <p:cNvPr id="7" name="text-3">
            <a:extLst xmlns:a="http://schemas.openxmlformats.org/drawingml/2006/main">
              <a:ext uri="{FF2B5EF4-FFF2-40B4-BE49-F238E27FC236}">
                <a16:creationId xmlns:a16="http://schemas.microsoft.com/office/drawing/2014/main" id="{6BFA6812-48F5-4237-9FF5-6A2E2790C55D}"/>
              </a:ext>
            </a:extLst>
          </p:cNvPr>
          <p:cNvSpPr>
            <a:spLocks xmlns:a="http://schemas.openxmlformats.org/drawingml/2006/main" noGrp="1"/>
          </p:cNvSpPr>
          <p:nvPr/>
        </p:nvSpPr>
        <p:spPr>
          <a:xfrm xmlns:a="http://schemas.openxmlformats.org/drawingml/2006/main">
            <a:off x="10287000" y="4810125"/>
            <a:ext cx="41910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2136"/>
                </a:solidFill>
                <a:latin typeface="Arial"/>
                <a:ea typeface="Arial"/>
                <a:cs typeface="Arial"/>
              </a:defRPr>
            </a:defPPr>
          </a:lstStyle>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MA3</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Lock holding force 1,300 N</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38.6 × 40.15 × 165 mm</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M20 conduit entry</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Manual page 15</a:t>
            </a:r>
          </a:p>
        </p:txBody>
      </p:sp>
      <p:sp>
        <p:nvSpPr>
          <p:cNvPr id="8" name="heading-4">
            <a:extLst xmlns:a="http://schemas.openxmlformats.org/drawingml/2006/main">
              <a:ext uri="{FF2B5EF4-FFF2-40B4-BE49-F238E27FC236}">
                <a16:creationId xmlns:a16="http://schemas.microsoft.com/office/drawing/2014/main" id="{F5747962-7A22-49F0-9DE0-7044C171F8DB}"/>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9" name="text-5">
            <a:extLst xmlns:a="http://schemas.openxmlformats.org/drawingml/2006/main">
              <a:ext uri="{FF2B5EF4-FFF2-40B4-BE49-F238E27FC236}">
                <a16:creationId xmlns:a16="http://schemas.microsoft.com/office/drawing/2014/main" id="{7C490843-CF45-47A2-B3CC-9AF15FB8CA93}"/>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009</a:t>
            </a:r>
          </a:p>
        </p:txBody>
      </p:sp>
    </p:spTree>
    <p:extLst>
      <p:ext uri="{BB962C8B-B14F-4D97-AF65-F5344CB8AC3E}">
        <p14:creationId xmlns:p14="http://schemas.microsoft.com/office/powerpoint/2010/main" val="97607385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heading-0">
            <a:extLst xmlns:a="http://schemas.openxmlformats.org/drawingml/2006/main">
              <a:ext uri="{FF2B5EF4-FFF2-40B4-BE49-F238E27FC236}">
                <a16:creationId xmlns:a16="http://schemas.microsoft.com/office/drawing/2014/main" id="{71C962B5-1B63-4D5F-AFAC-2B2AA48061C6}"/>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Product catalog</a:t>
            </a:r>
          </a:p>
        </p:txBody>
      </p:sp>
      <p:pic>
        <p:nvPicPr>
          <p:cNvPr id="2" name="">
            <a:extLst xmlns:a="http://schemas.openxmlformats.org/drawingml/2006/main">
              <a:ext uri="{FF2B5EF4-FFF2-40B4-BE49-F238E27FC236}">
                <a16:creationId xmlns:a16="http://schemas.microsoft.com/office/drawing/2014/main" id="{8FB94033-3290-40BF-AB89-06F4AC0A6984}"/>
              </a:ext>
            </a:extLst>
          </p:cNvPr>
          <p:cNvPicPr>
            <a:picLocks xmlns:a="http://schemas.openxmlformats.org/drawingml/2006/main" noChangeAspect="1"/>
          </p:cNvPicPr>
          <p:nvPr/>
        </p:nvPicPr>
        <p:blipFill>
          <a:blip xmlns:r="http://schemas.openxmlformats.org/officeDocument/2006/relationships" xmlns:a="http://schemas.openxmlformats.org/drawingml/2006/main" r:embed="R633be8dc7e0e45f5"/>
          <a:stretch xmlns:a="http://schemas.openxmlformats.org/drawingml/2006/main"/>
        </p:blipFill>
        <p:spPr>
          <a:xfrm xmlns:a="http://schemas.openxmlformats.org/drawingml/2006/main">
            <a:off x="762000" y="1483895"/>
            <a:ext cx="4191000" cy="3032961"/>
          </a:xfrm>
          <a:prstGeom xmlns:a="http://schemas.openxmlformats.org/drawingml/2006/main" prst="rect">
            <a:avLst/>
          </a:prstGeom>
        </p:spPr>
      </p:pic>
      <p:sp>
        <p:nvSpPr>
          <p:cNvPr id="3" name="text-1">
            <a:extLst xmlns:a="http://schemas.openxmlformats.org/drawingml/2006/main">
              <a:ext uri="{FF2B5EF4-FFF2-40B4-BE49-F238E27FC236}">
                <a16:creationId xmlns:a16="http://schemas.microsoft.com/office/drawing/2014/main" id="{C88D2780-8DE7-48B2-BF3D-1A21ACF085B0}"/>
              </a:ext>
            </a:extLst>
          </p:cNvPr>
          <p:cNvSpPr>
            <a:spLocks xmlns:a="http://schemas.openxmlformats.org/drawingml/2006/main" noGrp="1"/>
          </p:cNvSpPr>
          <p:nvPr/>
        </p:nvSpPr>
        <p:spPr>
          <a:xfrm xmlns:a="http://schemas.openxmlformats.org/drawingml/2006/main">
            <a:off x="762000" y="4810125"/>
            <a:ext cx="41910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2136"/>
                </a:solidFill>
                <a:latin typeface="Arial"/>
                <a:ea typeface="Arial"/>
                <a:cs typeface="Arial"/>
              </a:defRPr>
            </a:defPPr>
          </a:lstStyle>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MAZ-K2 with MA2 / MA3</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Compatible with MA1, MA2 and MA3</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Manual page 22</a:t>
            </a:r>
          </a:p>
        </p:txBody>
      </p:sp>
      <p:pic>
        <p:nvPicPr>
          <p:cNvPr id="4" name="">
            <a:extLst xmlns:a="http://schemas.openxmlformats.org/drawingml/2006/main">
              <a:ext uri="{FF2B5EF4-FFF2-40B4-BE49-F238E27FC236}">
                <a16:creationId xmlns:a16="http://schemas.microsoft.com/office/drawing/2014/main" id="{4B7FC64C-F108-40B9-980A-D9B1A8C6D559}"/>
              </a:ext>
            </a:extLst>
          </p:cNvPr>
          <p:cNvPicPr>
            <a:picLocks xmlns:a="http://schemas.openxmlformats.org/drawingml/2006/main" noChangeAspect="1"/>
          </p:cNvPicPr>
          <p:nvPr/>
        </p:nvPicPr>
        <p:blipFill>
          <a:blip xmlns:r="http://schemas.openxmlformats.org/officeDocument/2006/relationships" xmlns:a="http://schemas.openxmlformats.org/drawingml/2006/main" r:embed="R7b9165c64564457b"/>
          <a:stretch xmlns:a="http://schemas.openxmlformats.org/drawingml/2006/main"/>
        </p:blipFill>
        <p:spPr>
          <a:xfrm xmlns:a="http://schemas.openxmlformats.org/drawingml/2006/main">
            <a:off x="5541180" y="1476375"/>
            <a:ext cx="4157641" cy="3048000"/>
          </a:xfrm>
          <a:prstGeom xmlns:a="http://schemas.openxmlformats.org/drawingml/2006/main" prst="rect">
            <a:avLst/>
          </a:prstGeom>
        </p:spPr>
      </p:pic>
      <p:sp>
        <p:nvSpPr>
          <p:cNvPr id="5" name="text-2">
            <a:extLst xmlns:a="http://schemas.openxmlformats.org/drawingml/2006/main">
              <a:ext uri="{FF2B5EF4-FFF2-40B4-BE49-F238E27FC236}">
                <a16:creationId xmlns:a16="http://schemas.microsoft.com/office/drawing/2014/main" id="{B2F79222-CD75-42BE-920B-DF42E59CE231}"/>
              </a:ext>
            </a:extLst>
          </p:cNvPr>
          <p:cNvSpPr>
            <a:spLocks xmlns:a="http://schemas.openxmlformats.org/drawingml/2006/main" noGrp="1"/>
          </p:cNvSpPr>
          <p:nvPr/>
        </p:nvSpPr>
        <p:spPr>
          <a:xfrm xmlns:a="http://schemas.openxmlformats.org/drawingml/2006/main">
            <a:off x="5524500" y="4810125"/>
            <a:ext cx="41910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2136"/>
                </a:solidFill>
                <a:latin typeface="Arial"/>
                <a:ea typeface="Arial"/>
                <a:cs typeface="Arial"/>
              </a:defRPr>
            </a:defPPr>
          </a:lstStyle>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MA6</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Front or side mounting</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16 × 37.5 × 73.5 mm</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Manual release option</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Manual page 26</a:t>
            </a:r>
          </a:p>
        </p:txBody>
      </p:sp>
      <p:pic>
        <p:nvPicPr>
          <p:cNvPr id="6" name="">
            <a:extLst xmlns:a="http://schemas.openxmlformats.org/drawingml/2006/main">
              <a:ext uri="{FF2B5EF4-FFF2-40B4-BE49-F238E27FC236}">
                <a16:creationId xmlns:a16="http://schemas.microsoft.com/office/drawing/2014/main" id="{DC54F927-47B0-4B7D-A696-8261F2A9FB1B}"/>
              </a:ext>
            </a:extLst>
          </p:cNvPr>
          <p:cNvPicPr>
            <a:picLocks xmlns:a="http://schemas.openxmlformats.org/drawingml/2006/main" noChangeAspect="1"/>
          </p:cNvPicPr>
          <p:nvPr/>
        </p:nvPicPr>
        <p:blipFill>
          <a:blip xmlns:r="http://schemas.openxmlformats.org/officeDocument/2006/relationships" xmlns:a="http://schemas.openxmlformats.org/drawingml/2006/main" r:embed="R23f93c4231e043ee"/>
          <a:stretch xmlns:a="http://schemas.openxmlformats.org/drawingml/2006/main"/>
        </p:blipFill>
        <p:spPr>
          <a:xfrm xmlns:a="http://schemas.openxmlformats.org/drawingml/2006/main">
            <a:off x="10287000" y="1496288"/>
            <a:ext cx="4191000" cy="3008174"/>
          </a:xfrm>
          <a:prstGeom xmlns:a="http://schemas.openxmlformats.org/drawingml/2006/main" prst="rect">
            <a:avLst/>
          </a:prstGeom>
        </p:spPr>
      </p:pic>
      <p:sp>
        <p:nvSpPr>
          <p:cNvPr id="7" name="text-3">
            <a:extLst xmlns:a="http://schemas.openxmlformats.org/drawingml/2006/main">
              <a:ext uri="{FF2B5EF4-FFF2-40B4-BE49-F238E27FC236}">
                <a16:creationId xmlns:a16="http://schemas.microsoft.com/office/drawing/2014/main" id="{C15D4181-DC1A-4D2D-BA38-6604C7453B3A}"/>
              </a:ext>
            </a:extLst>
          </p:cNvPr>
          <p:cNvSpPr>
            <a:spLocks xmlns:a="http://schemas.openxmlformats.org/drawingml/2006/main" noGrp="1"/>
          </p:cNvSpPr>
          <p:nvPr/>
        </p:nvSpPr>
        <p:spPr>
          <a:xfrm xmlns:a="http://schemas.openxmlformats.org/drawingml/2006/main">
            <a:off x="10287000" y="4810125"/>
            <a:ext cx="41910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2136"/>
                </a:solidFill>
                <a:latin typeface="Arial"/>
                <a:ea typeface="Arial"/>
                <a:cs typeface="Arial"/>
              </a:defRPr>
            </a:defPPr>
          </a:lstStyle>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MA50</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Lock holding force 2,000 N</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29.7 × 29.7 × 125.75 mm</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RFID, standard or unique coding</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Manual page 29</a:t>
            </a:r>
          </a:p>
        </p:txBody>
      </p:sp>
      <p:sp>
        <p:nvSpPr>
          <p:cNvPr id="8" name="heading-4">
            <a:extLst xmlns:a="http://schemas.openxmlformats.org/drawingml/2006/main">
              <a:ext uri="{FF2B5EF4-FFF2-40B4-BE49-F238E27FC236}">
                <a16:creationId xmlns:a16="http://schemas.microsoft.com/office/drawing/2014/main" id="{7BF81BB0-C09A-4C3D-B7ED-067B91374B90}"/>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9" name="text-5">
            <a:extLst xmlns:a="http://schemas.openxmlformats.org/drawingml/2006/main">
              <a:ext uri="{FF2B5EF4-FFF2-40B4-BE49-F238E27FC236}">
                <a16:creationId xmlns:a16="http://schemas.microsoft.com/office/drawing/2014/main" id="{5CCB37D4-6703-4B84-9B02-D929B76385D1}"/>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010</a:t>
            </a:r>
          </a:p>
        </p:txBody>
      </p:sp>
    </p:spTree>
    <p:extLst>
      <p:ext uri="{BB962C8B-B14F-4D97-AF65-F5344CB8AC3E}">
        <p14:creationId xmlns:p14="http://schemas.microsoft.com/office/powerpoint/2010/main" val="2031508131"/>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heading-0">
            <a:extLst xmlns:a="http://schemas.openxmlformats.org/drawingml/2006/main">
              <a:ext uri="{FF2B5EF4-FFF2-40B4-BE49-F238E27FC236}">
                <a16:creationId xmlns:a16="http://schemas.microsoft.com/office/drawing/2014/main" id="{27628F77-9CB5-416A-8C6B-2E53E38E4497}"/>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Product catalog</a:t>
            </a:r>
          </a:p>
        </p:txBody>
      </p:sp>
      <p:pic>
        <p:nvPicPr>
          <p:cNvPr id="2" name="">
            <a:extLst xmlns:a="http://schemas.openxmlformats.org/drawingml/2006/main">
              <a:ext uri="{FF2B5EF4-FFF2-40B4-BE49-F238E27FC236}">
                <a16:creationId xmlns:a16="http://schemas.microsoft.com/office/drawing/2014/main" id="{02703C62-9AD3-4DF5-8F7B-1DB13A8BB24C}"/>
              </a:ext>
            </a:extLst>
          </p:cNvPr>
          <p:cNvPicPr>
            <a:picLocks xmlns:a="http://schemas.openxmlformats.org/drawingml/2006/main" noChangeAspect="1"/>
          </p:cNvPicPr>
          <p:nvPr/>
        </p:nvPicPr>
        <p:blipFill>
          <a:blip xmlns:r="http://schemas.openxmlformats.org/officeDocument/2006/relationships" xmlns:a="http://schemas.openxmlformats.org/drawingml/2006/main" r:embed="R1763a195b0ae4e80"/>
          <a:stretch xmlns:a="http://schemas.openxmlformats.org/drawingml/2006/main"/>
        </p:blipFill>
        <p:spPr>
          <a:xfrm xmlns:a="http://schemas.openxmlformats.org/drawingml/2006/main">
            <a:off x="807518" y="1476375"/>
            <a:ext cx="4099965" cy="3048000"/>
          </a:xfrm>
          <a:prstGeom xmlns:a="http://schemas.openxmlformats.org/drawingml/2006/main" prst="rect">
            <a:avLst/>
          </a:prstGeom>
        </p:spPr>
      </p:pic>
      <p:sp>
        <p:nvSpPr>
          <p:cNvPr id="3" name="text-1">
            <a:extLst xmlns:a="http://schemas.openxmlformats.org/drawingml/2006/main">
              <a:ext uri="{FF2B5EF4-FFF2-40B4-BE49-F238E27FC236}">
                <a16:creationId xmlns:a16="http://schemas.microsoft.com/office/drawing/2014/main" id="{F7DF4E4D-87AE-41CE-82D0-9E5681DCBD95}"/>
              </a:ext>
            </a:extLst>
          </p:cNvPr>
          <p:cNvSpPr>
            <a:spLocks xmlns:a="http://schemas.openxmlformats.org/drawingml/2006/main" noGrp="1"/>
          </p:cNvSpPr>
          <p:nvPr/>
        </p:nvSpPr>
        <p:spPr>
          <a:xfrm xmlns:a="http://schemas.openxmlformats.org/drawingml/2006/main">
            <a:off x="762000" y="4810125"/>
            <a:ext cx="41910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2136"/>
                </a:solidFill>
                <a:latin typeface="Arial"/>
                <a:ea typeface="Arial"/>
                <a:cs typeface="Arial"/>
              </a:defRPr>
            </a:defPPr>
          </a:lstStyle>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MA51L</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Lock holding force 500 N</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28.8 × 34 × 77.2 mm</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16–20 cascaded units, standard or unique coding</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Manual page 40</a:t>
            </a:r>
          </a:p>
        </p:txBody>
      </p:sp>
      <p:pic>
        <p:nvPicPr>
          <p:cNvPr id="4" name="">
            <a:extLst xmlns:a="http://schemas.openxmlformats.org/drawingml/2006/main">
              <a:ext uri="{FF2B5EF4-FFF2-40B4-BE49-F238E27FC236}">
                <a16:creationId xmlns:a16="http://schemas.microsoft.com/office/drawing/2014/main" id="{DDAD78F8-B50D-463E-9732-1C1AE14D1EBB}"/>
              </a:ext>
            </a:extLst>
          </p:cNvPr>
          <p:cNvPicPr>
            <a:picLocks xmlns:a="http://schemas.openxmlformats.org/drawingml/2006/main" noChangeAspect="1"/>
          </p:cNvPicPr>
          <p:nvPr/>
        </p:nvPicPr>
        <p:blipFill>
          <a:blip xmlns:r="http://schemas.openxmlformats.org/officeDocument/2006/relationships" xmlns:a="http://schemas.openxmlformats.org/drawingml/2006/main" r:embed="R9a05b9eeb9584985"/>
          <a:stretch xmlns:a="http://schemas.openxmlformats.org/drawingml/2006/main"/>
        </p:blipFill>
        <p:spPr>
          <a:xfrm xmlns:a="http://schemas.openxmlformats.org/drawingml/2006/main">
            <a:off x="5541180" y="1476375"/>
            <a:ext cx="4157641" cy="3048000"/>
          </a:xfrm>
          <a:prstGeom xmlns:a="http://schemas.openxmlformats.org/drawingml/2006/main" prst="rect">
            <a:avLst/>
          </a:prstGeom>
        </p:spPr>
      </p:pic>
      <p:sp>
        <p:nvSpPr>
          <p:cNvPr id="5" name="text-2">
            <a:extLst xmlns:a="http://schemas.openxmlformats.org/drawingml/2006/main">
              <a:ext uri="{FF2B5EF4-FFF2-40B4-BE49-F238E27FC236}">
                <a16:creationId xmlns:a16="http://schemas.microsoft.com/office/drawing/2014/main" id="{7CF1EC73-D161-4787-80EF-26E77A9ED0FC}"/>
              </a:ext>
            </a:extLst>
          </p:cNvPr>
          <p:cNvSpPr>
            <a:spLocks xmlns:a="http://schemas.openxmlformats.org/drawingml/2006/main" noGrp="1"/>
          </p:cNvSpPr>
          <p:nvPr/>
        </p:nvSpPr>
        <p:spPr>
          <a:xfrm xmlns:a="http://schemas.openxmlformats.org/drawingml/2006/main">
            <a:off x="5524500" y="4810125"/>
            <a:ext cx="41910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2136"/>
                </a:solidFill>
                <a:latin typeface="Arial"/>
                <a:ea typeface="Arial"/>
                <a:cs typeface="Arial"/>
              </a:defRPr>
            </a:defPPr>
          </a:lstStyle>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MA51P</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Lock holding force 1,000 N</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50.2 × 59.1 × 77 mm</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16–20 cascaded units, standard or unique coding</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Manual page 40</a:t>
            </a:r>
          </a:p>
        </p:txBody>
      </p:sp>
      <p:pic>
        <p:nvPicPr>
          <p:cNvPr id="6" name="">
            <a:extLst xmlns:a="http://schemas.openxmlformats.org/drawingml/2006/main">
              <a:ext uri="{FF2B5EF4-FFF2-40B4-BE49-F238E27FC236}">
                <a16:creationId xmlns:a16="http://schemas.microsoft.com/office/drawing/2014/main" id="{43CB065C-7B30-44CF-BBF9-AD809EB78D09}"/>
              </a:ext>
            </a:extLst>
          </p:cNvPr>
          <p:cNvPicPr>
            <a:picLocks xmlns:a="http://schemas.openxmlformats.org/drawingml/2006/main" noChangeAspect="1"/>
          </p:cNvPicPr>
          <p:nvPr/>
        </p:nvPicPr>
        <p:blipFill>
          <a:blip xmlns:r="http://schemas.openxmlformats.org/officeDocument/2006/relationships" xmlns:a="http://schemas.openxmlformats.org/drawingml/2006/main" r:embed="Rf89a9979be5d44fd"/>
          <a:stretch xmlns:a="http://schemas.openxmlformats.org/drawingml/2006/main"/>
        </p:blipFill>
        <p:spPr>
          <a:xfrm xmlns:a="http://schemas.openxmlformats.org/drawingml/2006/main">
            <a:off x="10325100" y="1476375"/>
            <a:ext cx="4114800" cy="3048000"/>
          </a:xfrm>
          <a:prstGeom xmlns:a="http://schemas.openxmlformats.org/drawingml/2006/main" prst="rect">
            <a:avLst/>
          </a:prstGeom>
        </p:spPr>
      </p:pic>
      <p:sp>
        <p:nvSpPr>
          <p:cNvPr id="7" name="text-3">
            <a:extLst xmlns:a="http://schemas.openxmlformats.org/drawingml/2006/main">
              <a:ext uri="{FF2B5EF4-FFF2-40B4-BE49-F238E27FC236}">
                <a16:creationId xmlns:a16="http://schemas.microsoft.com/office/drawing/2014/main" id="{54329B60-0997-4ADE-B3BA-5DFCBD9B09F3}"/>
              </a:ext>
            </a:extLst>
          </p:cNvPr>
          <p:cNvSpPr>
            <a:spLocks xmlns:a="http://schemas.openxmlformats.org/drawingml/2006/main" noGrp="1"/>
          </p:cNvSpPr>
          <p:nvPr/>
        </p:nvSpPr>
        <p:spPr>
          <a:xfrm xmlns:a="http://schemas.openxmlformats.org/drawingml/2006/main">
            <a:off x="10287000" y="4810125"/>
            <a:ext cx="41910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2136"/>
                </a:solidFill>
                <a:latin typeface="Arial"/>
                <a:ea typeface="Arial"/>
                <a:cs typeface="Arial"/>
              </a:defRPr>
            </a:defPPr>
          </a:lstStyle>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MA51</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Lock holding force 500 N</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39.8 × 49.3 × 72 mm</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16–20 cascaded units, standard or unique coding</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Manual page 40</a:t>
            </a:r>
          </a:p>
        </p:txBody>
      </p:sp>
      <p:sp>
        <p:nvSpPr>
          <p:cNvPr id="8" name="heading-4">
            <a:extLst xmlns:a="http://schemas.openxmlformats.org/drawingml/2006/main">
              <a:ext uri="{FF2B5EF4-FFF2-40B4-BE49-F238E27FC236}">
                <a16:creationId xmlns:a16="http://schemas.microsoft.com/office/drawing/2014/main" id="{67579991-FF0B-47A4-A4E5-12CBF8E71E22}"/>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9" name="text-5">
            <a:extLst xmlns:a="http://schemas.openxmlformats.org/drawingml/2006/main">
              <a:ext uri="{FF2B5EF4-FFF2-40B4-BE49-F238E27FC236}">
                <a16:creationId xmlns:a16="http://schemas.microsoft.com/office/drawing/2014/main" id="{20255AD8-24E3-4743-B162-64E306DB3BAC}"/>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011</a:t>
            </a:r>
          </a:p>
        </p:txBody>
      </p:sp>
    </p:spTree>
    <p:extLst>
      <p:ext uri="{BB962C8B-B14F-4D97-AF65-F5344CB8AC3E}">
        <p14:creationId xmlns:p14="http://schemas.microsoft.com/office/powerpoint/2010/main" val="916631018"/>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heading-0">
            <a:extLst xmlns:a="http://schemas.openxmlformats.org/drawingml/2006/main">
              <a:ext uri="{FF2B5EF4-FFF2-40B4-BE49-F238E27FC236}">
                <a16:creationId xmlns:a16="http://schemas.microsoft.com/office/drawing/2014/main" id="{CE54526C-B6A7-46D9-B7CC-A8DC09FD29D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Product catalog</a:t>
            </a:r>
          </a:p>
        </p:txBody>
      </p:sp>
      <p:pic>
        <p:nvPicPr>
          <p:cNvPr id="2" name="">
            <a:extLst xmlns:a="http://schemas.openxmlformats.org/drawingml/2006/main">
              <a:ext uri="{FF2B5EF4-FFF2-40B4-BE49-F238E27FC236}">
                <a16:creationId xmlns:a16="http://schemas.microsoft.com/office/drawing/2014/main" id="{BB36C4FF-9AD8-4919-9D1B-77E9BE942D9B}"/>
              </a:ext>
            </a:extLst>
          </p:cNvPr>
          <p:cNvPicPr>
            <a:picLocks xmlns:a="http://schemas.openxmlformats.org/drawingml/2006/main" noChangeAspect="1"/>
          </p:cNvPicPr>
          <p:nvPr/>
        </p:nvPicPr>
        <p:blipFill>
          <a:blip xmlns:r="http://schemas.openxmlformats.org/officeDocument/2006/relationships" xmlns:a="http://schemas.openxmlformats.org/drawingml/2006/main" r:embed="R7ae849d5eb1d4a85"/>
          <a:stretch xmlns:a="http://schemas.openxmlformats.org/drawingml/2006/main"/>
        </p:blipFill>
        <p:spPr>
          <a:xfrm xmlns:a="http://schemas.openxmlformats.org/drawingml/2006/main">
            <a:off x="762000" y="1508786"/>
            <a:ext cx="4191000" cy="2983177"/>
          </a:xfrm>
          <a:prstGeom xmlns:a="http://schemas.openxmlformats.org/drawingml/2006/main" prst="rect">
            <a:avLst/>
          </a:prstGeom>
        </p:spPr>
      </p:pic>
      <p:sp>
        <p:nvSpPr>
          <p:cNvPr id="3" name="text-1">
            <a:extLst xmlns:a="http://schemas.openxmlformats.org/drawingml/2006/main">
              <a:ext uri="{FF2B5EF4-FFF2-40B4-BE49-F238E27FC236}">
                <a16:creationId xmlns:a16="http://schemas.microsoft.com/office/drawing/2014/main" id="{C1AC671F-7797-4914-881B-80E5482C0A87}"/>
              </a:ext>
            </a:extLst>
          </p:cNvPr>
          <p:cNvSpPr>
            <a:spLocks xmlns:a="http://schemas.openxmlformats.org/drawingml/2006/main" noGrp="1"/>
          </p:cNvSpPr>
          <p:nvPr/>
        </p:nvSpPr>
        <p:spPr>
          <a:xfrm xmlns:a="http://schemas.openxmlformats.org/drawingml/2006/main">
            <a:off x="762000" y="4810125"/>
            <a:ext cx="41910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2136"/>
                </a:solidFill>
                <a:latin typeface="Arial"/>
                <a:ea typeface="Arial"/>
                <a:cs typeface="Arial"/>
              </a:defRPr>
            </a:defPPr>
          </a:lstStyle>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MAS01</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24 V DC ±15%</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12 × 23.3 × 36 mm</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Compact size</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Manual page 55</a:t>
            </a:r>
          </a:p>
        </p:txBody>
      </p:sp>
      <p:pic>
        <p:nvPicPr>
          <p:cNvPr id="4" name="">
            <a:extLst xmlns:a="http://schemas.openxmlformats.org/drawingml/2006/main">
              <a:ext uri="{FF2B5EF4-FFF2-40B4-BE49-F238E27FC236}">
                <a16:creationId xmlns:a16="http://schemas.microsoft.com/office/drawing/2014/main" id="{677E1E4B-691E-4C15-AD99-B62821FF1B39}"/>
              </a:ext>
            </a:extLst>
          </p:cNvPr>
          <p:cNvPicPr>
            <a:picLocks xmlns:a="http://schemas.openxmlformats.org/drawingml/2006/main" noChangeAspect="1"/>
          </p:cNvPicPr>
          <p:nvPr/>
        </p:nvPicPr>
        <p:blipFill>
          <a:blip xmlns:r="http://schemas.openxmlformats.org/officeDocument/2006/relationships" xmlns:a="http://schemas.openxmlformats.org/drawingml/2006/main" r:embed="R68d5b31fa0994cf9"/>
          <a:stretch xmlns:a="http://schemas.openxmlformats.org/drawingml/2006/main"/>
        </p:blipFill>
        <p:spPr>
          <a:xfrm xmlns:a="http://schemas.openxmlformats.org/drawingml/2006/main">
            <a:off x="5548745" y="1476375"/>
            <a:ext cx="4142509" cy="3048000"/>
          </a:xfrm>
          <a:prstGeom xmlns:a="http://schemas.openxmlformats.org/drawingml/2006/main" prst="rect">
            <a:avLst/>
          </a:prstGeom>
        </p:spPr>
      </p:pic>
      <p:sp>
        <p:nvSpPr>
          <p:cNvPr id="5" name="text-2">
            <a:extLst xmlns:a="http://schemas.openxmlformats.org/drawingml/2006/main">
              <a:ext uri="{FF2B5EF4-FFF2-40B4-BE49-F238E27FC236}">
                <a16:creationId xmlns:a16="http://schemas.microsoft.com/office/drawing/2014/main" id="{B057B901-53A6-4E2C-A6A8-9B0DE5B14E12}"/>
              </a:ext>
            </a:extLst>
          </p:cNvPr>
          <p:cNvSpPr>
            <a:spLocks xmlns:a="http://schemas.openxmlformats.org/drawingml/2006/main" noGrp="1"/>
          </p:cNvSpPr>
          <p:nvPr/>
        </p:nvSpPr>
        <p:spPr>
          <a:xfrm xmlns:a="http://schemas.openxmlformats.org/drawingml/2006/main">
            <a:off x="5524500" y="4810125"/>
            <a:ext cx="41910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2136"/>
                </a:solidFill>
                <a:latin typeface="Arial"/>
                <a:ea typeface="Arial"/>
                <a:cs typeface="Arial"/>
              </a:defRPr>
            </a:defPPr>
          </a:lstStyle>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MAS02</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24 V DC ±15%</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48 × 25.5 × 12 mm</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Compact size</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Manual page 60</a:t>
            </a:r>
          </a:p>
        </p:txBody>
      </p:sp>
      <p:pic>
        <p:nvPicPr>
          <p:cNvPr id="6" name="">
            <a:extLst xmlns:a="http://schemas.openxmlformats.org/drawingml/2006/main">
              <a:ext uri="{FF2B5EF4-FFF2-40B4-BE49-F238E27FC236}">
                <a16:creationId xmlns:a16="http://schemas.microsoft.com/office/drawing/2014/main" id="{0EB9FFA7-99A4-4634-9851-DB07C85B9C95}"/>
              </a:ext>
            </a:extLst>
          </p:cNvPr>
          <p:cNvPicPr>
            <a:picLocks xmlns:a="http://schemas.openxmlformats.org/drawingml/2006/main" noChangeAspect="1"/>
          </p:cNvPicPr>
          <p:nvPr/>
        </p:nvPicPr>
        <p:blipFill>
          <a:blip xmlns:r="http://schemas.openxmlformats.org/officeDocument/2006/relationships" xmlns:a="http://schemas.openxmlformats.org/drawingml/2006/main" r:embed="Rb803e28b63154ea6"/>
          <a:stretch xmlns:a="http://schemas.openxmlformats.org/drawingml/2006/main"/>
        </p:blipFill>
        <p:spPr>
          <a:xfrm xmlns:a="http://schemas.openxmlformats.org/drawingml/2006/main">
            <a:off x="10375117" y="1476375"/>
            <a:ext cx="4014767" cy="3048000"/>
          </a:xfrm>
          <a:prstGeom xmlns:a="http://schemas.openxmlformats.org/drawingml/2006/main" prst="rect">
            <a:avLst/>
          </a:prstGeom>
        </p:spPr>
      </p:pic>
      <p:sp>
        <p:nvSpPr>
          <p:cNvPr id="7" name="text-3">
            <a:extLst xmlns:a="http://schemas.openxmlformats.org/drawingml/2006/main">
              <a:ext uri="{FF2B5EF4-FFF2-40B4-BE49-F238E27FC236}">
                <a16:creationId xmlns:a16="http://schemas.microsoft.com/office/drawing/2014/main" id="{D9B93A28-BACF-44FC-A8E3-DCA38013738C}"/>
              </a:ext>
            </a:extLst>
          </p:cNvPr>
          <p:cNvSpPr>
            <a:spLocks xmlns:a="http://schemas.openxmlformats.org/drawingml/2006/main" noGrp="1"/>
          </p:cNvSpPr>
          <p:nvPr/>
        </p:nvSpPr>
        <p:spPr>
          <a:xfrm xmlns:a="http://schemas.openxmlformats.org/drawingml/2006/main">
            <a:off x="10287000" y="4810125"/>
            <a:ext cx="41910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2136"/>
                </a:solidFill>
                <a:latin typeface="Arial"/>
                <a:ea typeface="Arial"/>
                <a:cs typeface="Arial"/>
              </a:defRPr>
            </a:defPPr>
          </a:lstStyle>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MAS03</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Magnetic holding force 15 N</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48 × 30 × 13 mm</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Dual OSSD outputs</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Manual page 65</a:t>
            </a:r>
          </a:p>
        </p:txBody>
      </p:sp>
      <p:sp>
        <p:nvSpPr>
          <p:cNvPr id="8" name="heading-4">
            <a:extLst xmlns:a="http://schemas.openxmlformats.org/drawingml/2006/main">
              <a:ext uri="{FF2B5EF4-FFF2-40B4-BE49-F238E27FC236}">
                <a16:creationId xmlns:a16="http://schemas.microsoft.com/office/drawing/2014/main" id="{F2C7783E-BD2A-40B9-9608-B42C326D8795}"/>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9" name="text-5">
            <a:extLst xmlns:a="http://schemas.openxmlformats.org/drawingml/2006/main">
              <a:ext uri="{FF2B5EF4-FFF2-40B4-BE49-F238E27FC236}">
                <a16:creationId xmlns:a16="http://schemas.microsoft.com/office/drawing/2014/main" id="{5B0426BF-46A2-4EBE-AB5C-11CF5878EEBC}"/>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012</a:t>
            </a:r>
          </a:p>
        </p:txBody>
      </p:sp>
    </p:spTree>
    <p:extLst>
      <p:ext uri="{BB962C8B-B14F-4D97-AF65-F5344CB8AC3E}">
        <p14:creationId xmlns:p14="http://schemas.microsoft.com/office/powerpoint/2010/main" val="514806689"/>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heading-0">
            <a:extLst xmlns:a="http://schemas.openxmlformats.org/drawingml/2006/main">
              <a:ext uri="{FF2B5EF4-FFF2-40B4-BE49-F238E27FC236}">
                <a16:creationId xmlns:a16="http://schemas.microsoft.com/office/drawing/2014/main" id="{A6E99588-0C7F-467A-9D65-71F8F765EB8E}"/>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Product catalog</a:t>
            </a:r>
          </a:p>
        </p:txBody>
      </p:sp>
      <p:pic>
        <p:nvPicPr>
          <p:cNvPr id="2" name="">
            <a:extLst xmlns:a="http://schemas.openxmlformats.org/drawingml/2006/main">
              <a:ext uri="{FF2B5EF4-FFF2-40B4-BE49-F238E27FC236}">
                <a16:creationId xmlns:a16="http://schemas.microsoft.com/office/drawing/2014/main" id="{8C79C103-BF8E-4633-9323-0D9CC9F8963E}"/>
              </a:ext>
            </a:extLst>
          </p:cNvPr>
          <p:cNvPicPr>
            <a:picLocks xmlns:a="http://schemas.openxmlformats.org/drawingml/2006/main" noChangeAspect="1"/>
          </p:cNvPicPr>
          <p:nvPr/>
        </p:nvPicPr>
        <p:blipFill>
          <a:blip xmlns:r="http://schemas.openxmlformats.org/officeDocument/2006/relationships" xmlns:a="http://schemas.openxmlformats.org/drawingml/2006/main" r:embed="R270bef31089c4056"/>
          <a:stretch xmlns:a="http://schemas.openxmlformats.org/drawingml/2006/main"/>
        </p:blipFill>
        <p:spPr>
          <a:xfrm xmlns:a="http://schemas.openxmlformats.org/drawingml/2006/main">
            <a:off x="771657" y="1476375"/>
            <a:ext cx="4171687" cy="3048000"/>
          </a:xfrm>
          <a:prstGeom xmlns:a="http://schemas.openxmlformats.org/drawingml/2006/main" prst="rect">
            <a:avLst/>
          </a:prstGeom>
        </p:spPr>
      </p:pic>
      <p:sp>
        <p:nvSpPr>
          <p:cNvPr id="3" name="text-1">
            <a:extLst xmlns:a="http://schemas.openxmlformats.org/drawingml/2006/main">
              <a:ext uri="{FF2B5EF4-FFF2-40B4-BE49-F238E27FC236}">
                <a16:creationId xmlns:a16="http://schemas.microsoft.com/office/drawing/2014/main" id="{3F483924-81FB-4249-B3B9-20A3E2396C4E}"/>
              </a:ext>
            </a:extLst>
          </p:cNvPr>
          <p:cNvSpPr>
            <a:spLocks xmlns:a="http://schemas.openxmlformats.org/drawingml/2006/main" noGrp="1"/>
          </p:cNvSpPr>
          <p:nvPr/>
        </p:nvSpPr>
        <p:spPr>
          <a:xfrm xmlns:a="http://schemas.openxmlformats.org/drawingml/2006/main">
            <a:off x="762000" y="4810125"/>
            <a:ext cx="41910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2136"/>
                </a:solidFill>
                <a:latin typeface="Arial"/>
                <a:ea typeface="Arial"/>
                <a:cs typeface="Arial"/>
              </a:defRPr>
            </a:defPPr>
          </a:lstStyle>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MA-GLS</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Sensing distance 15 mm</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Sensing head 50 × 14 × 14 mm</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ABS housing</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Manual page 71</a:t>
            </a:r>
          </a:p>
        </p:txBody>
      </p:sp>
      <p:pic>
        <p:nvPicPr>
          <p:cNvPr id="4" name="">
            <a:extLst xmlns:a="http://schemas.openxmlformats.org/drawingml/2006/main">
              <a:ext uri="{FF2B5EF4-FFF2-40B4-BE49-F238E27FC236}">
                <a16:creationId xmlns:a16="http://schemas.microsoft.com/office/drawing/2014/main" id="{E44126AB-A157-4728-B0EF-FD17A03D2F94}"/>
              </a:ext>
            </a:extLst>
          </p:cNvPr>
          <p:cNvPicPr>
            <a:picLocks xmlns:a="http://schemas.openxmlformats.org/drawingml/2006/main" noChangeAspect="1"/>
          </p:cNvPicPr>
          <p:nvPr/>
        </p:nvPicPr>
        <p:blipFill>
          <a:blip xmlns:r="http://schemas.openxmlformats.org/officeDocument/2006/relationships" xmlns:a="http://schemas.openxmlformats.org/drawingml/2006/main" r:embed="Rce5153fd4e0d4861"/>
          <a:stretch xmlns:a="http://schemas.openxmlformats.org/drawingml/2006/main"/>
        </p:blipFill>
        <p:spPr>
          <a:xfrm xmlns:a="http://schemas.openxmlformats.org/drawingml/2006/main">
            <a:off x="5531556" y="1476375"/>
            <a:ext cx="4176889" cy="3048000"/>
          </a:xfrm>
          <a:prstGeom xmlns:a="http://schemas.openxmlformats.org/drawingml/2006/main" prst="rect">
            <a:avLst/>
          </a:prstGeom>
        </p:spPr>
      </p:pic>
      <p:sp>
        <p:nvSpPr>
          <p:cNvPr id="5" name="text-2">
            <a:extLst xmlns:a="http://schemas.openxmlformats.org/drawingml/2006/main">
              <a:ext uri="{FF2B5EF4-FFF2-40B4-BE49-F238E27FC236}">
                <a16:creationId xmlns:a16="http://schemas.microsoft.com/office/drawing/2014/main" id="{B6F7BFAC-CC0A-4EFB-B553-46680E4096FF}"/>
              </a:ext>
            </a:extLst>
          </p:cNvPr>
          <p:cNvSpPr>
            <a:spLocks xmlns:a="http://schemas.openxmlformats.org/drawingml/2006/main" noGrp="1"/>
          </p:cNvSpPr>
          <p:nvPr/>
        </p:nvSpPr>
        <p:spPr>
          <a:xfrm xmlns:a="http://schemas.openxmlformats.org/drawingml/2006/main">
            <a:off x="5524500" y="4810125"/>
            <a:ext cx="41910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2136"/>
                </a:solidFill>
                <a:latin typeface="Arial"/>
                <a:ea typeface="Arial"/>
                <a:cs typeface="Arial"/>
              </a:defRPr>
            </a:defPPr>
          </a:lstStyle>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MAS11</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Multiple contact combinations</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12 × 23.3 × 36 mm</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Manual page 73</a:t>
            </a:r>
          </a:p>
        </p:txBody>
      </p:sp>
      <p:pic>
        <p:nvPicPr>
          <p:cNvPr id="6" name="">
            <a:extLst xmlns:a="http://schemas.openxmlformats.org/drawingml/2006/main">
              <a:ext uri="{FF2B5EF4-FFF2-40B4-BE49-F238E27FC236}">
                <a16:creationId xmlns:a16="http://schemas.microsoft.com/office/drawing/2014/main" id="{AAEF51E1-8B7F-4193-99AC-E1B613BDA1CD}"/>
              </a:ext>
            </a:extLst>
          </p:cNvPr>
          <p:cNvPicPr>
            <a:picLocks xmlns:a="http://schemas.openxmlformats.org/drawingml/2006/main" noChangeAspect="1"/>
          </p:cNvPicPr>
          <p:nvPr/>
        </p:nvPicPr>
        <p:blipFill>
          <a:blip xmlns:r="http://schemas.openxmlformats.org/officeDocument/2006/relationships" xmlns:a="http://schemas.openxmlformats.org/drawingml/2006/main" r:embed="R0dbab9f3c6604693"/>
          <a:stretch xmlns:a="http://schemas.openxmlformats.org/drawingml/2006/main"/>
        </p:blipFill>
        <p:spPr>
          <a:xfrm xmlns:a="http://schemas.openxmlformats.org/drawingml/2006/main">
            <a:off x="10303680" y="1476375"/>
            <a:ext cx="4157641" cy="3048000"/>
          </a:xfrm>
          <a:prstGeom xmlns:a="http://schemas.openxmlformats.org/drawingml/2006/main" prst="rect">
            <a:avLst/>
          </a:prstGeom>
        </p:spPr>
      </p:pic>
      <p:sp>
        <p:nvSpPr>
          <p:cNvPr id="7" name="text-3">
            <a:extLst xmlns:a="http://schemas.openxmlformats.org/drawingml/2006/main">
              <a:ext uri="{FF2B5EF4-FFF2-40B4-BE49-F238E27FC236}">
                <a16:creationId xmlns:a16="http://schemas.microsoft.com/office/drawing/2014/main" id="{09D52BEE-AF64-44C8-B29E-1B04A8F4A0F9}"/>
              </a:ext>
            </a:extLst>
          </p:cNvPr>
          <p:cNvSpPr>
            <a:spLocks xmlns:a="http://schemas.openxmlformats.org/drawingml/2006/main" noGrp="1"/>
          </p:cNvSpPr>
          <p:nvPr/>
        </p:nvSpPr>
        <p:spPr>
          <a:xfrm xmlns:a="http://schemas.openxmlformats.org/drawingml/2006/main">
            <a:off x="10287000" y="4810125"/>
            <a:ext cx="41910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2136"/>
                </a:solidFill>
                <a:latin typeface="Arial"/>
                <a:ea typeface="Arial"/>
                <a:cs typeface="Arial"/>
              </a:defRPr>
            </a:defPPr>
          </a:lstStyle>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MA9Z</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PNP or NPN options</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22.5 × 99.7 × 112 mm</a:t>
            </a:r>
          </a:p>
          <a:p xmlns:a="http://schemas.openxmlformats.org/drawingml/2006/main">
            <a:pPr algn="l">
              <a:defRPr sz="1950" b="0">
                <a:solidFill>
                  <a:srgbClr val="202136"/>
                </a:solidFill>
                <a:latin typeface="Arial"/>
                <a:ea typeface="Arial"/>
                <a:cs typeface="Arial"/>
              </a:defRPr>
            </a:pPr>
            <a:r>
              <a:rPr sz="1950" b="0">
                <a:solidFill>
                  <a:srgbClr val="202136"/>
                </a:solidFill>
                <a:latin typeface="Arial"/>
                <a:ea typeface="Arial"/>
                <a:cs typeface="Arial"/>
              </a:rPr>
              <a:t>Manual page 78</a:t>
            </a:r>
          </a:p>
        </p:txBody>
      </p:sp>
      <p:sp>
        <p:nvSpPr>
          <p:cNvPr id="8" name="heading-4">
            <a:extLst xmlns:a="http://schemas.openxmlformats.org/drawingml/2006/main">
              <a:ext uri="{FF2B5EF4-FFF2-40B4-BE49-F238E27FC236}">
                <a16:creationId xmlns:a16="http://schemas.microsoft.com/office/drawing/2014/main" id="{1F16F06E-4742-4091-B5AE-D69808105BCE}"/>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9" name="text-5">
            <a:extLst xmlns:a="http://schemas.openxmlformats.org/drawingml/2006/main">
              <a:ext uri="{FF2B5EF4-FFF2-40B4-BE49-F238E27FC236}">
                <a16:creationId xmlns:a16="http://schemas.microsoft.com/office/drawing/2014/main" id="{FF0E8E7F-8442-48DF-AEA9-052A7DD4D35F}"/>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013</a:t>
            </a:r>
          </a:p>
        </p:txBody>
      </p:sp>
    </p:spTree>
    <p:extLst>
      <p:ext uri="{BB962C8B-B14F-4D97-AF65-F5344CB8AC3E}">
        <p14:creationId xmlns:p14="http://schemas.microsoft.com/office/powerpoint/2010/main" val="203245660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7808D839-F8DC-4A98-8E91-2A256B8A635E}"/>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MA1 safety door switch</a:t>
            </a:r>
          </a:p>
        </p:txBody>
      </p:sp>
      <p:pic>
        <p:nvPicPr>
          <p:cNvPr id="2" name="">
            <a:extLst xmlns:a="http://schemas.openxmlformats.org/drawingml/2006/main">
              <a:ext uri="{FF2B5EF4-FFF2-40B4-BE49-F238E27FC236}">
                <a16:creationId xmlns:a16="http://schemas.microsoft.com/office/drawing/2014/main" id="{ECC8D7C2-A057-46F6-A1A4-7166383CEEE9}"/>
              </a:ext>
            </a:extLst>
          </p:cNvPr>
          <p:cNvPicPr>
            <a:picLocks xmlns:a="http://schemas.openxmlformats.org/drawingml/2006/main" noChangeAspect="1"/>
          </p:cNvPicPr>
          <p:nvPr/>
        </p:nvPicPr>
        <p:blipFill>
          <a:blip xmlns:r="http://schemas.openxmlformats.org/officeDocument/2006/relationships" xmlns:a="http://schemas.openxmlformats.org/drawingml/2006/main" r:embed="R39d844be7bdd4f2d"/>
          <a:stretch xmlns:a="http://schemas.openxmlformats.org/drawingml/2006/main"/>
        </p:blipFill>
        <p:spPr>
          <a:xfrm xmlns:a="http://schemas.openxmlformats.org/drawingml/2006/main">
            <a:off x="2430819" y="1428750"/>
            <a:ext cx="3615612" cy="5334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554DF4B2-222E-4E04-A9D3-96C381A2B40A}"/>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MA1 series</a:t>
            </a:r>
          </a:p>
        </p:txBody>
      </p:sp>
      <p:sp>
        <p:nvSpPr>
          <p:cNvPr id="4" name="text-2">
            <a:extLst xmlns:a="http://schemas.openxmlformats.org/drawingml/2006/main">
              <a:ext uri="{FF2B5EF4-FFF2-40B4-BE49-F238E27FC236}">
                <a16:creationId xmlns:a16="http://schemas.microsoft.com/office/drawing/2014/main" id="{ECD8D849-FB69-488A-9F07-6B2E872EFF81}"/>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Multiple contact configurations are available.</a:t>
            </a:r>
          </a:p>
          <a:p xmlns:a="http://schemas.openxmlformats.org/drawingml/2006/main">
            <a:r>
              <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Suitable for standard loads and small loads.</a:t>
            </a:r>
          </a:p>
          <a:p xmlns:a="http://schemas.openxmlformats.org/drawingml/2006/main">
            <a:r>
              <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Simple installation and wiring reduce labor and make replacement easier.</a:t>
            </a:r>
          </a:p>
          <a:p xmlns:a="http://schemas.openxmlformats.org/drawingml/2006/main">
            <a:r>
              <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A choice of metal heads is available.</a:t>
            </a:r>
          </a:p>
        </p:txBody>
      </p:sp>
      <p:sp>
        <p:nvSpPr>
          <p:cNvPr id="5" name="heading-3">
            <a:extLst xmlns:a="http://schemas.openxmlformats.org/drawingml/2006/main">
              <a:ext uri="{FF2B5EF4-FFF2-40B4-BE49-F238E27FC236}">
                <a16:creationId xmlns:a16="http://schemas.microsoft.com/office/drawing/2014/main" id="{FC461430-81F6-4C0E-A498-FB3F83E15C8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E7B76FEA-D786-4C6E-A5FE-5B3A75F83C6A}"/>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014</a:t>
            </a:r>
          </a:p>
        </p:txBody>
      </p:sp>
    </p:spTree>
    <p:extLst>
      <p:ext uri="{BB962C8B-B14F-4D97-AF65-F5344CB8AC3E}">
        <p14:creationId xmlns:p14="http://schemas.microsoft.com/office/powerpoint/2010/main" val="653608322"/>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3F0BBB64-2F73-4A47-A794-CA81F74B31A8}"/>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MA1 model code</a:t>
            </a:r>
          </a:p>
        </p:txBody>
      </p:sp>
      <p:graphicFrame>
        <p:nvGraphicFramePr>
          <p:cNvPr id="2" name="">
            <a:extLst xmlns:a="http://schemas.openxmlformats.org/drawingml/2006/main">
              <a:ext uri="{FF2B5EF4-FFF2-40B4-BE49-F238E27FC236}">
                <a16:creationId xmlns:a16="http://schemas.microsoft.com/office/drawing/2014/main" id="{50B031FB-9AA6-410B-8EFB-D85AAF436235}"/>
              </a:ext>
            </a:extLst>
          </p:cNvPr>
          <p:cNvGraphicFramePr/>
          <p:nvPr/>
        </p:nvGraphicFramePr>
        <p:xfrm>
          <a:off xmlns:a="http://schemas.openxmlformats.org/drawingml/2006/main" x="762000" y="1352550"/>
          <a:ext xmlns:a="http://schemas.openxmlformats.org/drawingml/2006/main" cx="13716000" cy="424815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Code format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MA1-[conduit][contact][head]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Conduit entry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 Pg13.5   2: M20</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Contact code A</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1NC/1NO, slow action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Contact code B</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 slow action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Contact code 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2NC/1NO, slow action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Contact code 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3NC, slow action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Head code F</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Plastic, four mounting directions, front orientation on delivery</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Head code 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Metal, four mounting directions, front orientation on delivery</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text-1">
            <a:extLst xmlns:a="http://schemas.openxmlformats.org/drawingml/2006/main">
              <a:ext uri="{FF2B5EF4-FFF2-40B4-BE49-F238E27FC236}">
                <a16:creationId xmlns:a16="http://schemas.microsoft.com/office/drawing/2014/main" id="{212E7F9A-CEEA-44D5-8CAF-A3E060CF02DD}"/>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Switch heads and switch components cannot be ordered separately. Actuator keys are sold separately.</a:t>
            </a:r>
          </a:p>
        </p:txBody>
      </p:sp>
      <p:sp>
        <p:nvSpPr>
          <p:cNvPr id="4" name="heading-2">
            <a:extLst xmlns:a="http://schemas.openxmlformats.org/drawingml/2006/main">
              <a:ext uri="{FF2B5EF4-FFF2-40B4-BE49-F238E27FC236}">
                <a16:creationId xmlns:a16="http://schemas.microsoft.com/office/drawing/2014/main" id="{12694B03-43F6-4607-A010-4DA8B0C33AC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F7FFAB2E-E648-4CC9-9267-14963B341953}"/>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015</a:t>
            </a:r>
          </a:p>
        </p:txBody>
      </p:sp>
    </p:spTree>
    <p:extLst>
      <p:ext uri="{BB962C8B-B14F-4D97-AF65-F5344CB8AC3E}">
        <p14:creationId xmlns:p14="http://schemas.microsoft.com/office/powerpoint/2010/main" val="123481777"/>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837D1A30-463E-4DD6-BE27-2AE0C1977229}"/>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MA1 selection table  1</a:t>
            </a:r>
          </a:p>
        </p:txBody>
      </p:sp>
      <p:graphicFrame>
        <p:nvGraphicFramePr>
          <p:cNvPr id="2" name="">
            <a:extLst xmlns:a="http://schemas.openxmlformats.org/drawingml/2006/main">
              <a:ext uri="{FF2B5EF4-FFF2-40B4-BE49-F238E27FC236}">
                <a16:creationId xmlns:a16="http://schemas.microsoft.com/office/drawing/2014/main" id="{8FC7DAA3-2E46-4004-999C-61E48A18052D}"/>
              </a:ext>
            </a:extLst>
          </p:cNvPr>
          <p:cNvGraphicFramePr/>
          <p:nvPr/>
        </p:nvGraphicFramePr>
        <p:xfrm>
          <a:off xmlns:a="http://schemas.openxmlformats.org/drawingml/2006/main" x="762000" y="1352550"/>
          <a:ext xmlns:a="http://schemas.openxmlformats.org/drawingml/2006/main" cx="13716000" cy="5619750"/>
        </p:xfrm>
        <a:graphic xmlns:a="http://schemas.openxmlformats.org/drawingml/2006/main">
          <a:graphicData uri="http://schemas.openxmlformats.org/drawingml/2006/table">
            <a:tbl>
              <a:tblPr/>
              <a:tblGrid>
                <a:gridCol w="2743200"/>
                <a:gridCol w="3154680"/>
                <a:gridCol w="3703320"/>
                <a:gridCol w="4114800"/>
              </a:tblGrid>
              <a:tr h="514350">
                <a:tc>
                  <a:txBody>
                    <a:bodyPr wrap="square" lIns="95250" tIns="95250" rIns="95250" bIns="95250">
                      <a:noAutofit/>
                    </a:bodyPr>
                    <a:lstStyle/>
                    <a:p>
                      <a:r>
                        <a:rPr sz="1800" b="1">
                          <a:solidFill>
                            <a:srgbClr val="FFFFFF"/>
                          </a:solidFill>
                          <a:latin typeface="Arial"/>
                          <a:ea typeface="Arial"/>
                          <a:cs typeface="Arial"/>
                        </a:rPr>
                        <a:t>Head</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Slow-action contacts</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Conduit entry</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Model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Plastic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MA1-1AF</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Plastic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1NC/1NO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MA1-2AF</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Plastic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MA1-1BF</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Plastic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MA1-2BF</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Plastic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MA1-1CF</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Plastic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MA1-2CF</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Plastic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MA1-1DF</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Plastic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MA1-2DF</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Metal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MA1-1AD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Metal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1NC/1NO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MA1-2AD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Metal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MA1-1BD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2A7C140A-7A89-4DC6-AF19-E3324DFBC6F6}"/>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Actuator keys are sold separately. Contact a NEWMAZZ sales representative for models not listed.</a:t>
            </a:r>
          </a:p>
        </p:txBody>
      </p:sp>
      <p:sp>
        <p:nvSpPr>
          <p:cNvPr id="4" name="heading-2">
            <a:extLst xmlns:a="http://schemas.openxmlformats.org/drawingml/2006/main">
              <a:ext uri="{FF2B5EF4-FFF2-40B4-BE49-F238E27FC236}">
                <a16:creationId xmlns:a16="http://schemas.microsoft.com/office/drawing/2014/main" id="{F9F6382E-3BEB-4D04-90A7-30B0FAC2646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4405AEDA-A4A6-462B-8D30-2819F8EC9B34}"/>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016</a:t>
            </a:r>
          </a:p>
        </p:txBody>
      </p:sp>
    </p:spTree>
    <p:extLst>
      <p:ext uri="{BB962C8B-B14F-4D97-AF65-F5344CB8AC3E}">
        <p14:creationId xmlns:p14="http://schemas.microsoft.com/office/powerpoint/2010/main" val="1849868256"/>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3B57FB6E-794F-45AD-A4D2-97DB6F9C5CB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MA1 selection table  2</a:t>
            </a:r>
          </a:p>
        </p:txBody>
      </p:sp>
      <p:graphicFrame>
        <p:nvGraphicFramePr>
          <p:cNvPr id="2" name="">
            <a:extLst xmlns:a="http://schemas.openxmlformats.org/drawingml/2006/main">
              <a:ext uri="{FF2B5EF4-FFF2-40B4-BE49-F238E27FC236}">
                <a16:creationId xmlns:a16="http://schemas.microsoft.com/office/drawing/2014/main" id="{A46E5A8E-F923-40EF-A78F-557526F8CF48}"/>
              </a:ext>
            </a:extLst>
          </p:cNvPr>
          <p:cNvGraphicFramePr/>
          <p:nvPr/>
        </p:nvGraphicFramePr>
        <p:xfrm>
          <a:off xmlns:a="http://schemas.openxmlformats.org/drawingml/2006/main" x="762000" y="1352550"/>
          <a:ext xmlns:a="http://schemas.openxmlformats.org/drawingml/2006/main" cx="13716000" cy="2847975"/>
        </p:xfrm>
        <a:graphic xmlns:a="http://schemas.openxmlformats.org/drawingml/2006/main">
          <a:graphicData uri="http://schemas.openxmlformats.org/drawingml/2006/table">
            <a:tbl>
              <a:tblPr/>
              <a:tblGrid>
                <a:gridCol w="2743200"/>
                <a:gridCol w="3154680"/>
                <a:gridCol w="3703320"/>
                <a:gridCol w="4114800"/>
              </a:tblGrid>
              <a:tr h="514350">
                <a:tc>
                  <a:txBody>
                    <a:bodyPr wrap="square" lIns="95250" tIns="95250" rIns="95250" bIns="95250">
                      <a:noAutofit/>
                    </a:bodyPr>
                    <a:lstStyle/>
                    <a:p>
                      <a:r>
                        <a:rPr sz="1800" b="1">
                          <a:solidFill>
                            <a:srgbClr val="FFFFFF"/>
                          </a:solidFill>
                          <a:latin typeface="Arial"/>
                          <a:ea typeface="Arial"/>
                          <a:cs typeface="Arial"/>
                        </a:rPr>
                        <a:t>Head</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Slow-action contacts</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Conduit entry</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Model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Metal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MA1-2BD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Metal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MA1-1CD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Metal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MA1-2CD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Metal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MA1-1DD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Metal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MA1-2DD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03D6E892-3DCE-466F-A196-7CCD98BF8DC1}"/>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Actuator keys are sold separately. Contact a NEWMAZZ sales representative for models not listed.</a:t>
            </a:r>
          </a:p>
        </p:txBody>
      </p:sp>
      <p:sp>
        <p:nvSpPr>
          <p:cNvPr id="4" name="heading-2">
            <a:extLst xmlns:a="http://schemas.openxmlformats.org/drawingml/2006/main">
              <a:ext uri="{FF2B5EF4-FFF2-40B4-BE49-F238E27FC236}">
                <a16:creationId xmlns:a16="http://schemas.microsoft.com/office/drawing/2014/main" id="{240EA82A-C72E-4ED0-AC83-E44064C28C10}"/>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61C37CA5-E73F-441F-906F-6EDDDB6E5D5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017</a:t>
            </a:r>
          </a:p>
        </p:txBody>
      </p:sp>
    </p:spTree>
    <p:extLst>
      <p:ext uri="{BB962C8B-B14F-4D97-AF65-F5344CB8AC3E}">
        <p14:creationId xmlns:p14="http://schemas.microsoft.com/office/powerpoint/2010/main" val="614498251"/>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CBD721EC-15B2-40E8-B8C9-9B8DD8BADDCA}"/>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MA1 construction and terminals</a:t>
            </a:r>
          </a:p>
        </p:txBody>
      </p:sp>
      <p:pic>
        <p:nvPicPr>
          <p:cNvPr id="2" name="">
            <a:extLst xmlns:a="http://schemas.openxmlformats.org/drawingml/2006/main">
              <a:ext uri="{FF2B5EF4-FFF2-40B4-BE49-F238E27FC236}">
                <a16:creationId xmlns:a16="http://schemas.microsoft.com/office/drawing/2014/main" id="{25E18CFE-3DE8-47D3-8D4C-FA3F34EA1BE4}"/>
              </a:ext>
            </a:extLst>
          </p:cNvPr>
          <p:cNvPicPr>
            <a:picLocks xmlns:a="http://schemas.openxmlformats.org/drawingml/2006/main" noChangeAspect="1"/>
          </p:cNvPicPr>
          <p:nvPr/>
        </p:nvPicPr>
        <p:blipFill>
          <a:blip xmlns:r="http://schemas.openxmlformats.org/officeDocument/2006/relationships" xmlns:a="http://schemas.openxmlformats.org/drawingml/2006/main" r:embed="Rc0a9dce2691c47e1"/>
          <a:stretch xmlns:a="http://schemas.openxmlformats.org/drawingml/2006/main"/>
        </p:blipFill>
        <p:spPr>
          <a:xfrm xmlns:a="http://schemas.openxmlformats.org/drawingml/2006/main">
            <a:off x="3094224" y="1409700"/>
            <a:ext cx="2003051"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0B5A6919-7A32-415A-A5BD-7EFAA9433FFD}"/>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Actuator key slot and switch head</a:t>
            </a:r>
          </a:p>
        </p:txBody>
      </p:sp>
      <p:pic>
        <p:nvPicPr>
          <p:cNvPr id="4" name="">
            <a:extLst xmlns:a="http://schemas.openxmlformats.org/drawingml/2006/main">
              <a:ext uri="{FF2B5EF4-FFF2-40B4-BE49-F238E27FC236}">
                <a16:creationId xmlns:a16="http://schemas.microsoft.com/office/drawing/2014/main" id="{5EBCF977-FF55-46D9-8B58-1F5298040168}"/>
              </a:ext>
            </a:extLst>
          </p:cNvPr>
          <p:cNvPicPr>
            <a:picLocks xmlns:a="http://schemas.openxmlformats.org/drawingml/2006/main" noChangeAspect="1"/>
          </p:cNvPicPr>
          <p:nvPr/>
        </p:nvPicPr>
        <p:blipFill>
          <a:blip xmlns:r="http://schemas.openxmlformats.org/officeDocument/2006/relationships" xmlns:a="http://schemas.openxmlformats.org/drawingml/2006/main" r:embed="R931fb003fb3a4eba"/>
          <a:stretch xmlns:a="http://schemas.openxmlformats.org/drawingml/2006/main"/>
        </p:blipFill>
        <p:spPr>
          <a:xfrm xmlns:a="http://schemas.openxmlformats.org/drawingml/2006/main">
            <a:off x="9395631" y="1409700"/>
            <a:ext cx="3497239"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56F6C96E-65D4-4546-B8AF-A19A02397031}"/>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Terminal layout</a:t>
            </a:r>
          </a:p>
        </p:txBody>
      </p:sp>
      <p:sp>
        <p:nvSpPr>
          <p:cNvPr id="6" name="text-3">
            <a:extLst xmlns:a="http://schemas.openxmlformats.org/drawingml/2006/main">
              <a:ext uri="{FF2B5EF4-FFF2-40B4-BE49-F238E27FC236}">
                <a16:creationId xmlns:a16="http://schemas.microsoft.com/office/drawing/2014/main" id="{680B810B-5ACB-40BF-B8EC-9EBFE686A57C}"/>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switch head can mount in four directions.</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sealed switch housing provides IP67 protection.</a:t>
            </a:r>
          </a:p>
          <a:p xmlns:a="http://schemas.openxmlformats.org/drawingml/2006/main">
            <a:r>
              <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Terminals: 11–12, 21–22 and 31(33)–32(34).</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manual states that the M12 conduit version uses the same terminal layout.</a:t>
            </a:r>
          </a:p>
        </p:txBody>
      </p:sp>
      <p:sp>
        <p:nvSpPr>
          <p:cNvPr id="7" name="heading-4">
            <a:extLst xmlns:a="http://schemas.openxmlformats.org/drawingml/2006/main">
              <a:ext uri="{FF2B5EF4-FFF2-40B4-BE49-F238E27FC236}">
                <a16:creationId xmlns:a16="http://schemas.microsoft.com/office/drawing/2014/main" id="{FD7C3E28-E7DA-4B70-A706-D337A53A2505}"/>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2A453F0F-A3B4-428A-B454-810B6192A81E}"/>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018</a:t>
            </a:r>
          </a:p>
        </p:txBody>
      </p:sp>
    </p:spTree>
    <p:extLst>
      <p:ext uri="{BB962C8B-B14F-4D97-AF65-F5344CB8AC3E}">
        <p14:creationId xmlns:p14="http://schemas.microsoft.com/office/powerpoint/2010/main" val="1610386473"/>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14771350-2C08-4C14-A692-899F651D88A5}"/>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MA1 specifications  1</a:t>
            </a:r>
          </a:p>
        </p:txBody>
      </p:sp>
      <p:graphicFrame>
        <p:nvGraphicFramePr>
          <p:cNvPr id="2" name="">
            <a:extLst xmlns:a="http://schemas.openxmlformats.org/drawingml/2006/main">
              <a:ext uri="{FF2B5EF4-FFF2-40B4-BE49-F238E27FC236}">
                <a16:creationId xmlns:a16="http://schemas.microsoft.com/office/drawing/2014/main" id="{DFC675CF-F1C0-4B46-B1E3-AB5A52EFD7C6}"/>
              </a:ext>
            </a:extLst>
          </p:cNvPr>
          <p:cNvGraphicFramePr/>
          <p:nvPr/>
        </p:nvGraphicFramePr>
        <p:xfrm>
          <a:off xmlns:a="http://schemas.openxmlformats.org/drawingml/2006/main" x="762000" y="1352550"/>
          <a:ext xmlns:a="http://schemas.openxmlformats.org/drawingml/2006/main" cx="13716000" cy="592455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Certifications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CCC, CE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Standards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EN 60947-5-1, GB 14048.5, IEC 61508, EN ISO 14119</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Protection / material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IP67 / flame-retardant PA66</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Mechanical life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Over 1,000,000 operations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Electrical life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Over 150,000 operations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Utilization category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AC-15: 240 V, 3 A / DC-13: 24 V, 2 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Contact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≤25 mΩ</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Rated insulation voltage Ui</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300 V</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742950">
                <a:tc>
                  <a:txBody>
                    <a:bodyPr wrap="square" lIns="95250" tIns="95250" rIns="95250" bIns="95250">
                      <a:noAutofit/>
                    </a:bodyPr>
                    <a:lstStyle/>
                    <a:p>
                      <a:r>
                        <a:rPr sz="1800" b="0">
                          <a:solidFill>
                            <a:srgbClr val="202136"/>
                          </a:solidFill>
                          <a:latin typeface="Arial"/>
                          <a:ea typeface="Arial"/>
                          <a:cs typeface="Arial"/>
                        </a:rPr>
                        <a:t>Impulse withstand voltage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2.5 kV between same-pole terminals, 4 kV between different poles, 6 kV between terminals and non-live metal</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Short-circuit protection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Fast-acting fuse, 10 A, 250 V</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Vibration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10–55 Hz, 1.5 mm double amplitude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EA1E2DE9-DD8F-4B58-B2F4-54A51A9E65D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9716F4CF-1C7D-45C9-B236-374520EF07FE}"/>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019</a:t>
            </a:r>
          </a:p>
        </p:txBody>
      </p:sp>
    </p:spTree>
    <p:extLst>
      <p:ext uri="{BB962C8B-B14F-4D97-AF65-F5344CB8AC3E}">
        <p14:creationId xmlns:p14="http://schemas.microsoft.com/office/powerpoint/2010/main" val="762143660"/>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585E9455-B114-49B4-8351-C2DDD9C530A7}"/>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MA1 specifications  2</a:t>
            </a:r>
          </a:p>
        </p:txBody>
      </p:sp>
      <p:graphicFrame>
        <p:nvGraphicFramePr>
          <p:cNvPr id="2" name="">
            <a:extLst xmlns:a="http://schemas.openxmlformats.org/drawingml/2006/main">
              <a:ext uri="{FF2B5EF4-FFF2-40B4-BE49-F238E27FC236}">
                <a16:creationId xmlns:a16="http://schemas.microsoft.com/office/drawing/2014/main" id="{FC3C0D17-0683-475E-B20E-86F0479C9542}"/>
              </a:ext>
            </a:extLst>
          </p:cNvPr>
          <p:cNvGraphicFramePr/>
          <p:nvPr/>
        </p:nvGraphicFramePr>
        <p:xfrm>
          <a:off xmlns:a="http://schemas.openxmlformats.org/drawingml/2006/main" x="762000" y="1352550"/>
          <a:ext xmlns:a="http://schemas.openxmlformats.org/drawingml/2006/main" cx="13716000" cy="518160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Shock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Durability: 1,000 m/s² / malfunction: 300 m/s²</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Conditional short-circuit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100 A (EN 60947-5-1)</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Contact gap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At least 2 × 2 mm</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Direct opening force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At least 60 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Direct opening pretravel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At least 10 mm</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speed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0.1–0.5 m/s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Maximum operating frequency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20 operations/min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Pollution degree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 (EN 60947-5-1)</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Operating temperature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−10 to +70 °C, no icing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humidity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85% RH</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4770C3F9-C2F9-46DD-A6D4-3FAA8D4F4426}"/>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C88897EF-96D6-4A46-AEBA-399A7C6DEF23}"/>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020</a:t>
            </a:r>
          </a:p>
        </p:txBody>
      </p:sp>
    </p:spTree>
    <p:extLst>
      <p:ext uri="{BB962C8B-B14F-4D97-AF65-F5344CB8AC3E}">
        <p14:creationId xmlns:p14="http://schemas.microsoft.com/office/powerpoint/2010/main" val="1360703302"/>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E36679BB-773D-49BC-82B4-1332E40E2036}"/>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MA1 source-specific entries</a:t>
            </a:r>
          </a:p>
        </p:txBody>
      </p:sp>
      <p:graphicFrame>
        <p:nvGraphicFramePr>
          <p:cNvPr id="2" name="">
            <a:extLst xmlns:a="http://schemas.openxmlformats.org/drawingml/2006/main">
              <a:ext uri="{FF2B5EF4-FFF2-40B4-BE49-F238E27FC236}">
                <a16:creationId xmlns:a16="http://schemas.microsoft.com/office/drawing/2014/main" id="{C420CB4A-A1BF-4296-977E-ABCDC5AA462B}"/>
              </a:ext>
            </a:extLst>
          </p:cNvPr>
          <p:cNvGraphicFramePr/>
          <p:nvPr/>
        </p:nvGraphicFramePr>
        <p:xfrm>
          <a:off xmlns:a="http://schemas.openxmlformats.org/drawingml/2006/main" x="762000" y="1352550"/>
          <a:ext xmlns:a="http://schemas.openxmlformats.org/drawingml/2006/main" cx="13716000" cy="144780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Protection against electric shock</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The source reads “Class I (double insulation)”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Insulation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The source reads “100 mQ or less (at 500 V DC or less)”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text-1">
            <a:extLst xmlns:a="http://schemas.openxmlformats.org/drawingml/2006/main">
              <a:ext uri="{FF2B5EF4-FFF2-40B4-BE49-F238E27FC236}">
                <a16:creationId xmlns:a16="http://schemas.microsoft.com/office/drawing/2014/main" id="{8FE597D3-A527-4458-A61E-9DCEF23E5B86}"/>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These two entries are inconsistent or unclear in the source. Confirm the intended class, resistance unit and inequality with the manufacturer.</a:t>
            </a:r>
          </a:p>
        </p:txBody>
      </p:sp>
      <p:sp>
        <p:nvSpPr>
          <p:cNvPr id="4" name="heading-2">
            <a:extLst xmlns:a="http://schemas.openxmlformats.org/drawingml/2006/main">
              <a:ext uri="{FF2B5EF4-FFF2-40B4-BE49-F238E27FC236}">
                <a16:creationId xmlns:a16="http://schemas.microsoft.com/office/drawing/2014/main" id="{E9C98695-8CF8-4FC2-8F6D-C0069F1993A1}"/>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A55AD903-323C-4160-91B4-798CBA175D68}"/>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021</a:t>
            </a:r>
          </a:p>
        </p:txBody>
      </p:sp>
    </p:spTree>
    <p:extLst>
      <p:ext uri="{BB962C8B-B14F-4D97-AF65-F5344CB8AC3E}">
        <p14:creationId xmlns:p14="http://schemas.microsoft.com/office/powerpoint/2010/main" val="1270604399"/>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A50A6415-E95C-4AB7-827C-DF141C78727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MA1 dimensions</a:t>
            </a:r>
          </a:p>
        </p:txBody>
      </p:sp>
      <p:pic>
        <p:nvPicPr>
          <p:cNvPr id="2" name="">
            <a:extLst xmlns:a="http://schemas.openxmlformats.org/drawingml/2006/main">
              <a:ext uri="{FF2B5EF4-FFF2-40B4-BE49-F238E27FC236}">
                <a16:creationId xmlns:a16="http://schemas.microsoft.com/office/drawing/2014/main" id="{59CB36AC-70F6-4569-8CEC-2475E079FE35}"/>
              </a:ext>
            </a:extLst>
          </p:cNvPr>
          <p:cNvPicPr>
            <a:picLocks xmlns:a="http://schemas.openxmlformats.org/drawingml/2006/main" noChangeAspect="1"/>
          </p:cNvPicPr>
          <p:nvPr/>
        </p:nvPicPr>
        <p:blipFill>
          <a:blip xmlns:r="http://schemas.openxmlformats.org/officeDocument/2006/relationships" xmlns:a="http://schemas.openxmlformats.org/drawingml/2006/main" r:embed="R3d5c2ad321364188"/>
          <a:stretch xmlns:a="http://schemas.openxmlformats.org/drawingml/2006/main"/>
        </p:blipFill>
        <p:spPr>
          <a:xfrm xmlns:a="http://schemas.openxmlformats.org/drawingml/2006/main">
            <a:off x="1944173" y="1409700"/>
            <a:ext cx="1953654"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9CE7F248-3775-42D2-9F1E-BC2D87BF09FE}"/>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Overall dimensions</a:t>
            </a:r>
          </a:p>
        </p:txBody>
      </p:sp>
      <p:pic>
        <p:nvPicPr>
          <p:cNvPr id="4" name="">
            <a:extLst xmlns:a="http://schemas.openxmlformats.org/drawingml/2006/main">
              <a:ext uri="{FF2B5EF4-FFF2-40B4-BE49-F238E27FC236}">
                <a16:creationId xmlns:a16="http://schemas.microsoft.com/office/drawing/2014/main" id="{A82136AA-0E5A-45AC-81AC-E94D199D0900}"/>
              </a:ext>
            </a:extLst>
          </p:cNvPr>
          <p:cNvPicPr>
            <a:picLocks xmlns:a="http://schemas.openxmlformats.org/drawingml/2006/main" noChangeAspect="1"/>
          </p:cNvPicPr>
          <p:nvPr/>
        </p:nvPicPr>
        <p:blipFill>
          <a:blip xmlns:r="http://schemas.openxmlformats.org/officeDocument/2006/relationships" xmlns:a="http://schemas.openxmlformats.org/drawingml/2006/main" r:embed="Re157b45f9de74a24"/>
          <a:stretch xmlns:a="http://schemas.openxmlformats.org/drawingml/2006/main"/>
        </p:blipFill>
        <p:spPr>
          <a:xfrm xmlns:a="http://schemas.openxmlformats.org/drawingml/2006/main">
            <a:off x="6723529" y="1409700"/>
            <a:ext cx="1792941"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1E5E08C9-8DCD-4A8F-8495-14AC9CF91739}"/>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Mounting layout</a:t>
            </a:r>
          </a:p>
        </p:txBody>
      </p:sp>
      <p:pic>
        <p:nvPicPr>
          <p:cNvPr id="6" name="">
            <a:extLst xmlns:a="http://schemas.openxmlformats.org/drawingml/2006/main">
              <a:ext uri="{FF2B5EF4-FFF2-40B4-BE49-F238E27FC236}">
                <a16:creationId xmlns:a16="http://schemas.microsoft.com/office/drawing/2014/main" id="{0BDA4120-2E4F-45D4-A8D8-1CD238446C6E}"/>
              </a:ext>
            </a:extLst>
          </p:cNvPr>
          <p:cNvPicPr>
            <a:picLocks xmlns:a="http://schemas.openxmlformats.org/drawingml/2006/main" noChangeAspect="1"/>
          </p:cNvPicPr>
          <p:nvPr/>
        </p:nvPicPr>
        <p:blipFill>
          <a:blip xmlns:r="http://schemas.openxmlformats.org/officeDocument/2006/relationships" xmlns:a="http://schemas.openxmlformats.org/drawingml/2006/main" r:embed="R41c7487ac0d744df"/>
          <a:stretch xmlns:a="http://schemas.openxmlformats.org/drawingml/2006/main"/>
        </p:blipFill>
        <p:spPr>
          <a:xfrm xmlns:a="http://schemas.openxmlformats.org/drawingml/2006/main">
            <a:off x="11441697" y="1409700"/>
            <a:ext cx="1754605" cy="3810000"/>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A484D81B-F9A7-4C88-985A-3F950E53E23C}"/>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Dimension detail</a:t>
            </a:r>
          </a:p>
        </p:txBody>
      </p:sp>
      <p:sp>
        <p:nvSpPr>
          <p:cNvPr id="8" name="text-4">
            <a:extLst xmlns:a="http://schemas.openxmlformats.org/drawingml/2006/main">
              <a:ext uri="{FF2B5EF4-FFF2-40B4-BE49-F238E27FC236}">
                <a16:creationId xmlns:a16="http://schemas.microsoft.com/office/drawing/2014/main" id="{E0A86041-F077-4BA4-9423-4C48EEFF91C5}"/>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Dimensions in mm.</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Locating hole: Ø4.10. Mounting hole: Ø4.30.</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Conduit entry center and mounting references follow the drawings.</a:t>
            </a:r>
          </a:p>
        </p:txBody>
      </p:sp>
      <p:sp>
        <p:nvSpPr>
          <p:cNvPr id="9" name="heading-5">
            <a:extLst xmlns:a="http://schemas.openxmlformats.org/drawingml/2006/main">
              <a:ext uri="{FF2B5EF4-FFF2-40B4-BE49-F238E27FC236}">
                <a16:creationId xmlns:a16="http://schemas.microsoft.com/office/drawing/2014/main" id="{77AB9BB3-CDE1-482B-9CA7-2FDD81A01DDD}"/>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60BFF137-A077-4428-98DA-F39E75637A58}"/>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022</a:t>
            </a:r>
          </a:p>
        </p:txBody>
      </p:sp>
    </p:spTree>
    <p:extLst>
      <p:ext uri="{BB962C8B-B14F-4D97-AF65-F5344CB8AC3E}">
        <p14:creationId xmlns:p14="http://schemas.microsoft.com/office/powerpoint/2010/main" val="1173270462"/>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0BF2627B-C3F5-4668-8BDC-A74D8628BFF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MA1 contact configuration A</a:t>
            </a:r>
          </a:p>
        </p:txBody>
      </p:sp>
      <p:pic>
        <p:nvPicPr>
          <p:cNvPr id="2" name="">
            <a:extLst xmlns:a="http://schemas.openxmlformats.org/drawingml/2006/main">
              <a:ext uri="{FF2B5EF4-FFF2-40B4-BE49-F238E27FC236}">
                <a16:creationId xmlns:a16="http://schemas.microsoft.com/office/drawing/2014/main" id="{C479073F-9212-4082-9F36-2EEB979C69BC}"/>
              </a:ext>
            </a:extLst>
          </p:cNvPr>
          <p:cNvPicPr>
            <a:picLocks xmlns:a="http://schemas.openxmlformats.org/drawingml/2006/main" noChangeAspect="1"/>
          </p:cNvPicPr>
          <p:nvPr/>
        </p:nvPicPr>
        <p:blipFill>
          <a:blip xmlns:r="http://schemas.openxmlformats.org/officeDocument/2006/relationships" xmlns:a="http://schemas.openxmlformats.org/drawingml/2006/main" r:embed="R17593b5048f1453b"/>
          <a:stretch xmlns:a="http://schemas.openxmlformats.org/drawingml/2006/main"/>
        </p:blipFill>
        <p:spPr>
          <a:xfrm xmlns:a="http://schemas.openxmlformats.org/drawingml/2006/main">
            <a:off x="2144204" y="1409700"/>
            <a:ext cx="1553592"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458F3F4D-6F6A-409D-957B-DE1E44285FDB}"/>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Contact diagram, left</a:t>
            </a:r>
          </a:p>
        </p:txBody>
      </p:sp>
      <p:pic>
        <p:nvPicPr>
          <p:cNvPr id="4" name="">
            <a:extLst xmlns:a="http://schemas.openxmlformats.org/drawingml/2006/main">
              <a:ext uri="{FF2B5EF4-FFF2-40B4-BE49-F238E27FC236}">
                <a16:creationId xmlns:a16="http://schemas.microsoft.com/office/drawing/2014/main" id="{76B8937E-F480-45AE-9EDD-E8142CFDB58F}"/>
              </a:ext>
            </a:extLst>
          </p:cNvPr>
          <p:cNvPicPr>
            <a:picLocks xmlns:a="http://schemas.openxmlformats.org/drawingml/2006/main" noChangeAspect="1"/>
          </p:cNvPicPr>
          <p:nvPr/>
        </p:nvPicPr>
        <p:blipFill>
          <a:blip xmlns:r="http://schemas.openxmlformats.org/officeDocument/2006/relationships" xmlns:a="http://schemas.openxmlformats.org/drawingml/2006/main" r:embed="Rf67ccee37d6040ea"/>
          <a:stretch xmlns:a="http://schemas.openxmlformats.org/drawingml/2006/main"/>
        </p:blipFill>
        <p:spPr>
          <a:xfrm xmlns:a="http://schemas.openxmlformats.org/drawingml/2006/main">
            <a:off x="6824709" y="1409700"/>
            <a:ext cx="1590583"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C2244A13-8178-41D8-A789-EB387F795BA1}"/>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Contact diagram, right</a:t>
            </a:r>
          </a:p>
        </p:txBody>
      </p:sp>
      <p:pic>
        <p:nvPicPr>
          <p:cNvPr id="6" name="">
            <a:extLst xmlns:a="http://schemas.openxmlformats.org/drawingml/2006/main">
              <a:ext uri="{FF2B5EF4-FFF2-40B4-BE49-F238E27FC236}">
                <a16:creationId xmlns:a16="http://schemas.microsoft.com/office/drawing/2014/main" id="{62961043-F56A-497A-99AA-4606710DD295}"/>
              </a:ext>
            </a:extLst>
          </p:cNvPr>
          <p:cNvPicPr>
            <a:picLocks xmlns:a="http://schemas.openxmlformats.org/drawingml/2006/main" noChangeAspect="1"/>
          </p:cNvPicPr>
          <p:nvPr/>
        </p:nvPicPr>
        <p:blipFill>
          <a:blip xmlns:r="http://schemas.openxmlformats.org/officeDocument/2006/relationships" xmlns:a="http://schemas.openxmlformats.org/drawingml/2006/main" r:embed="R28399b0872e542a7"/>
          <a:stretch xmlns:a="http://schemas.openxmlformats.org/drawingml/2006/main"/>
        </p:blipFill>
        <p:spPr>
          <a:xfrm xmlns:a="http://schemas.openxmlformats.org/drawingml/2006/main">
            <a:off x="10160000" y="2657613"/>
            <a:ext cx="4318000" cy="1314174"/>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EC111C9A-EB4C-4987-A955-DD362AE6CA94}"/>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Operating sequence</a:t>
            </a:r>
          </a:p>
        </p:txBody>
      </p:sp>
      <p:sp>
        <p:nvSpPr>
          <p:cNvPr id="8" name="text-4">
            <a:extLst xmlns:a="http://schemas.openxmlformats.org/drawingml/2006/main">
              <a:ext uri="{FF2B5EF4-FFF2-40B4-BE49-F238E27FC236}">
                <a16:creationId xmlns:a16="http://schemas.microsoft.com/office/drawing/2014/main" id="{F88B46A0-FAFB-4EEE-8E6F-EC3B39F2E151}"/>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Models: MA1-1AF, MA1-2AF, MA1-1AD, MA1-2AD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Contacts: 1NC/1NO</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illustration shows the actuator key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Sequence labels: actuator inserted, locked position, withdrawn position, travel.</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Purple indicates contact ON (closed). White indicates contact OFF (open).</a:t>
            </a:r>
          </a:p>
        </p:txBody>
      </p:sp>
      <p:sp>
        <p:nvSpPr>
          <p:cNvPr id="9" name="heading-5">
            <a:extLst xmlns:a="http://schemas.openxmlformats.org/drawingml/2006/main">
              <a:ext uri="{FF2B5EF4-FFF2-40B4-BE49-F238E27FC236}">
                <a16:creationId xmlns:a16="http://schemas.microsoft.com/office/drawing/2014/main" id="{AE044A66-A7A9-4D4F-9B1F-D66348ADE4D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4E3EC858-0B73-4077-ABAD-54D0590EA5E7}"/>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023</a:t>
            </a:r>
          </a:p>
        </p:txBody>
      </p:sp>
    </p:spTree>
    <p:extLst>
      <p:ext uri="{BB962C8B-B14F-4D97-AF65-F5344CB8AC3E}">
        <p14:creationId xmlns:p14="http://schemas.microsoft.com/office/powerpoint/2010/main" val="1685256915"/>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A240414C-A06D-4602-84AB-D4C36B1ED42C}"/>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MA1 contact configuration B</a:t>
            </a:r>
          </a:p>
        </p:txBody>
      </p:sp>
      <p:pic>
        <p:nvPicPr>
          <p:cNvPr id="2" name="">
            <a:extLst xmlns:a="http://schemas.openxmlformats.org/drawingml/2006/main">
              <a:ext uri="{FF2B5EF4-FFF2-40B4-BE49-F238E27FC236}">
                <a16:creationId xmlns:a16="http://schemas.microsoft.com/office/drawing/2014/main" id="{13A50549-E7FF-4454-A7B5-05FE136DA10E}"/>
              </a:ext>
            </a:extLst>
          </p:cNvPr>
          <p:cNvPicPr>
            <a:picLocks xmlns:a="http://schemas.openxmlformats.org/drawingml/2006/main" noChangeAspect="1"/>
          </p:cNvPicPr>
          <p:nvPr/>
        </p:nvPicPr>
        <p:blipFill>
          <a:blip xmlns:r="http://schemas.openxmlformats.org/officeDocument/2006/relationships" xmlns:a="http://schemas.openxmlformats.org/drawingml/2006/main" r:embed="R2a91bda5a1a2479d"/>
          <a:stretch xmlns:a="http://schemas.openxmlformats.org/drawingml/2006/main"/>
        </p:blipFill>
        <p:spPr>
          <a:xfrm xmlns:a="http://schemas.openxmlformats.org/drawingml/2006/main">
            <a:off x="2144204" y="1409700"/>
            <a:ext cx="1553592"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766BE221-983A-4B3E-A6DE-579C67965A17}"/>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Contact diagram, left</a:t>
            </a:r>
          </a:p>
        </p:txBody>
      </p:sp>
      <p:pic>
        <p:nvPicPr>
          <p:cNvPr id="4" name="">
            <a:extLst xmlns:a="http://schemas.openxmlformats.org/drawingml/2006/main">
              <a:ext uri="{FF2B5EF4-FFF2-40B4-BE49-F238E27FC236}">
                <a16:creationId xmlns:a16="http://schemas.microsoft.com/office/drawing/2014/main" id="{174FB8CE-DC9B-4B6A-B93F-F2CCEE114C1E}"/>
              </a:ext>
            </a:extLst>
          </p:cNvPr>
          <p:cNvPicPr>
            <a:picLocks xmlns:a="http://schemas.openxmlformats.org/drawingml/2006/main" noChangeAspect="1"/>
          </p:cNvPicPr>
          <p:nvPr/>
        </p:nvPicPr>
        <p:blipFill>
          <a:blip xmlns:r="http://schemas.openxmlformats.org/officeDocument/2006/relationships" xmlns:a="http://schemas.openxmlformats.org/drawingml/2006/main" r:embed="R3e73bbb2114d429c"/>
          <a:stretch xmlns:a="http://schemas.openxmlformats.org/drawingml/2006/main"/>
        </p:blipFill>
        <p:spPr>
          <a:xfrm xmlns:a="http://schemas.openxmlformats.org/drawingml/2006/main">
            <a:off x="6843204" y="1409700"/>
            <a:ext cx="1553592"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998A9E67-16D7-4164-8A70-6EC7D9F9ECCD}"/>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Contact diagram, right</a:t>
            </a:r>
          </a:p>
        </p:txBody>
      </p:sp>
      <p:pic>
        <p:nvPicPr>
          <p:cNvPr id="6" name="">
            <a:extLst xmlns:a="http://schemas.openxmlformats.org/drawingml/2006/main">
              <a:ext uri="{FF2B5EF4-FFF2-40B4-BE49-F238E27FC236}">
                <a16:creationId xmlns:a16="http://schemas.microsoft.com/office/drawing/2014/main" id="{E3F1C017-A8DF-4AFF-8DBF-30948AADC14A}"/>
              </a:ext>
            </a:extLst>
          </p:cNvPr>
          <p:cNvPicPr>
            <a:picLocks xmlns:a="http://schemas.openxmlformats.org/drawingml/2006/main" noChangeAspect="1"/>
          </p:cNvPicPr>
          <p:nvPr/>
        </p:nvPicPr>
        <p:blipFill>
          <a:blip xmlns:r="http://schemas.openxmlformats.org/officeDocument/2006/relationships" xmlns:a="http://schemas.openxmlformats.org/drawingml/2006/main" r:embed="Rdcdf3c5b4e0149ab"/>
          <a:stretch xmlns:a="http://schemas.openxmlformats.org/drawingml/2006/main"/>
        </p:blipFill>
        <p:spPr>
          <a:xfrm xmlns:a="http://schemas.openxmlformats.org/drawingml/2006/main">
            <a:off x="10160000" y="2652607"/>
            <a:ext cx="4318000" cy="1324187"/>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B445A89B-A856-49FD-9AC1-935722A13412}"/>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Operating sequence</a:t>
            </a:r>
          </a:p>
        </p:txBody>
      </p:sp>
      <p:sp>
        <p:nvSpPr>
          <p:cNvPr id="8" name="text-4">
            <a:extLst xmlns:a="http://schemas.openxmlformats.org/drawingml/2006/main">
              <a:ext uri="{FF2B5EF4-FFF2-40B4-BE49-F238E27FC236}">
                <a16:creationId xmlns:a16="http://schemas.microsoft.com/office/drawing/2014/main" id="{ACDD59DD-C11F-4D1A-9637-A1E080EAC296}"/>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Models: MA1-1BF, MA1-2BF, MA1-1BD, MA1-2BD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Contacts: 2NC</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illustration shows the actuator key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Sequence labels: actuator inserted, locked position, withdrawn position, travel.</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Purple indicates contact ON (closed). White indicates contact OFF (open).</a:t>
            </a:r>
          </a:p>
        </p:txBody>
      </p:sp>
      <p:sp>
        <p:nvSpPr>
          <p:cNvPr id="9" name="heading-5">
            <a:extLst xmlns:a="http://schemas.openxmlformats.org/drawingml/2006/main">
              <a:ext uri="{FF2B5EF4-FFF2-40B4-BE49-F238E27FC236}">
                <a16:creationId xmlns:a16="http://schemas.microsoft.com/office/drawing/2014/main" id="{C8AA1B0C-B35C-410F-A1C3-0F3A792A3E89}"/>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33D709BD-9F2C-4C7A-AD4E-F5AD3723CC51}"/>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024</a:t>
            </a:r>
          </a:p>
        </p:txBody>
      </p:sp>
    </p:spTree>
    <p:extLst>
      <p:ext uri="{BB962C8B-B14F-4D97-AF65-F5344CB8AC3E}">
        <p14:creationId xmlns:p14="http://schemas.microsoft.com/office/powerpoint/2010/main" val="445704821"/>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6D2CBA62-D434-4104-97A7-D6B62D476D99}"/>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MA1 contact configuration C</a:t>
            </a:r>
          </a:p>
        </p:txBody>
      </p:sp>
      <p:pic>
        <p:nvPicPr>
          <p:cNvPr id="2" name="">
            <a:extLst xmlns:a="http://schemas.openxmlformats.org/drawingml/2006/main">
              <a:ext uri="{FF2B5EF4-FFF2-40B4-BE49-F238E27FC236}">
                <a16:creationId xmlns:a16="http://schemas.microsoft.com/office/drawing/2014/main" id="{2AF7B968-F872-449E-8558-ED4CCFB41B68}"/>
              </a:ext>
            </a:extLst>
          </p:cNvPr>
          <p:cNvPicPr>
            <a:picLocks xmlns:a="http://schemas.openxmlformats.org/drawingml/2006/main" noChangeAspect="1"/>
          </p:cNvPicPr>
          <p:nvPr/>
        </p:nvPicPr>
        <p:blipFill>
          <a:blip xmlns:r="http://schemas.openxmlformats.org/officeDocument/2006/relationships" xmlns:a="http://schemas.openxmlformats.org/drawingml/2006/main" r:embed="Rb667b21adcc14fba"/>
          <a:stretch xmlns:a="http://schemas.openxmlformats.org/drawingml/2006/main"/>
        </p:blipFill>
        <p:spPr>
          <a:xfrm xmlns:a="http://schemas.openxmlformats.org/drawingml/2006/main">
            <a:off x="2128822" y="1409700"/>
            <a:ext cx="1584356"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F670BEDE-06BD-44CB-BA51-B7DB7685489E}"/>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Contact diagram, left</a:t>
            </a:r>
          </a:p>
        </p:txBody>
      </p:sp>
      <p:pic>
        <p:nvPicPr>
          <p:cNvPr id="4" name="">
            <a:extLst xmlns:a="http://schemas.openxmlformats.org/drawingml/2006/main">
              <a:ext uri="{FF2B5EF4-FFF2-40B4-BE49-F238E27FC236}">
                <a16:creationId xmlns:a16="http://schemas.microsoft.com/office/drawing/2014/main" id="{4D6CD9DE-5C1F-44BF-9F35-ECF3921EB8F0}"/>
              </a:ext>
            </a:extLst>
          </p:cNvPr>
          <p:cNvPicPr>
            <a:picLocks xmlns:a="http://schemas.openxmlformats.org/drawingml/2006/main" noChangeAspect="1"/>
          </p:cNvPicPr>
          <p:nvPr/>
        </p:nvPicPr>
        <p:blipFill>
          <a:blip xmlns:r="http://schemas.openxmlformats.org/officeDocument/2006/relationships" xmlns:a="http://schemas.openxmlformats.org/drawingml/2006/main" r:embed="R62da73d033364ec8"/>
          <a:stretch xmlns:a="http://schemas.openxmlformats.org/drawingml/2006/main"/>
        </p:blipFill>
        <p:spPr>
          <a:xfrm xmlns:a="http://schemas.openxmlformats.org/drawingml/2006/main">
            <a:off x="6790099" y="1409700"/>
            <a:ext cx="1659802"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0C1036ED-925E-4666-8377-C7D2F51D2D48}"/>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Contact diagram, right</a:t>
            </a:r>
          </a:p>
        </p:txBody>
      </p:sp>
      <p:pic>
        <p:nvPicPr>
          <p:cNvPr id="6" name="">
            <a:extLst xmlns:a="http://schemas.openxmlformats.org/drawingml/2006/main">
              <a:ext uri="{FF2B5EF4-FFF2-40B4-BE49-F238E27FC236}">
                <a16:creationId xmlns:a16="http://schemas.microsoft.com/office/drawing/2014/main" id="{0C52A199-3041-419C-B3B5-FB3ADAED8EDC}"/>
              </a:ext>
            </a:extLst>
          </p:cNvPr>
          <p:cNvPicPr>
            <a:picLocks xmlns:a="http://schemas.openxmlformats.org/drawingml/2006/main" noChangeAspect="1"/>
          </p:cNvPicPr>
          <p:nvPr/>
        </p:nvPicPr>
        <p:blipFill>
          <a:blip xmlns:r="http://schemas.openxmlformats.org/officeDocument/2006/relationships" xmlns:a="http://schemas.openxmlformats.org/drawingml/2006/main" r:embed="R1c3c3c2770ba4803"/>
          <a:stretch xmlns:a="http://schemas.openxmlformats.org/drawingml/2006/main"/>
        </p:blipFill>
        <p:spPr>
          <a:xfrm xmlns:a="http://schemas.openxmlformats.org/drawingml/2006/main">
            <a:off x="10160000" y="2585308"/>
            <a:ext cx="4318000" cy="1458784"/>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600838E2-A7DE-47B6-9237-CA6B90E765B2}"/>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Operating sequence</a:t>
            </a:r>
          </a:p>
        </p:txBody>
      </p:sp>
      <p:sp>
        <p:nvSpPr>
          <p:cNvPr id="8" name="text-4">
            <a:extLst xmlns:a="http://schemas.openxmlformats.org/drawingml/2006/main">
              <a:ext uri="{FF2B5EF4-FFF2-40B4-BE49-F238E27FC236}">
                <a16:creationId xmlns:a16="http://schemas.microsoft.com/office/drawing/2014/main" id="{5F29F4B3-C00D-4DDD-8075-5305C59555F1}"/>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Models: MA1-1CF, MA1-2CF, MA1-1CD, MA1-2CD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Contacts: 2NC/1NO</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illustration shows the actuator key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Sequence labels: actuator inserted, locked position, withdrawn position, travel.</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Purple indicates contact ON (closed). White indicates contact OFF (open).</a:t>
            </a:r>
          </a:p>
        </p:txBody>
      </p:sp>
      <p:sp>
        <p:nvSpPr>
          <p:cNvPr id="9" name="heading-5">
            <a:extLst xmlns:a="http://schemas.openxmlformats.org/drawingml/2006/main">
              <a:ext uri="{FF2B5EF4-FFF2-40B4-BE49-F238E27FC236}">
                <a16:creationId xmlns:a16="http://schemas.microsoft.com/office/drawing/2014/main" id="{C235D683-6E6A-4837-B7DB-177D808D7593}"/>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80E6664D-B3F8-4760-9452-F1DBE1EDD533}"/>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025</a:t>
            </a:r>
          </a:p>
        </p:txBody>
      </p:sp>
    </p:spTree>
    <p:extLst>
      <p:ext uri="{BB962C8B-B14F-4D97-AF65-F5344CB8AC3E}">
        <p14:creationId xmlns:p14="http://schemas.microsoft.com/office/powerpoint/2010/main" val="1971083286"/>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E66421D9-1A4A-445D-9B09-B877A9AECA57}"/>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MA1 contact configuration D</a:t>
            </a:r>
          </a:p>
        </p:txBody>
      </p:sp>
      <p:pic>
        <p:nvPicPr>
          <p:cNvPr id="2" name="">
            <a:extLst xmlns:a="http://schemas.openxmlformats.org/drawingml/2006/main">
              <a:ext uri="{FF2B5EF4-FFF2-40B4-BE49-F238E27FC236}">
                <a16:creationId xmlns:a16="http://schemas.microsoft.com/office/drawing/2014/main" id="{D844F982-3E0E-4A1F-B5FC-8D26FA70F8F8}"/>
              </a:ext>
            </a:extLst>
          </p:cNvPr>
          <p:cNvPicPr>
            <a:picLocks xmlns:a="http://schemas.openxmlformats.org/drawingml/2006/main" noChangeAspect="1"/>
          </p:cNvPicPr>
          <p:nvPr/>
        </p:nvPicPr>
        <p:blipFill>
          <a:blip xmlns:r="http://schemas.openxmlformats.org/officeDocument/2006/relationships" xmlns:a="http://schemas.openxmlformats.org/drawingml/2006/main" r:embed="R92803b9e06724106"/>
          <a:stretch xmlns:a="http://schemas.openxmlformats.org/drawingml/2006/main"/>
        </p:blipFill>
        <p:spPr>
          <a:xfrm xmlns:a="http://schemas.openxmlformats.org/drawingml/2006/main">
            <a:off x="2043206" y="1409700"/>
            <a:ext cx="1755588"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85FF7BDF-A7F3-4D0E-87A2-4F1BBE4B0702}"/>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Contact diagram, left</a:t>
            </a:r>
          </a:p>
        </p:txBody>
      </p:sp>
      <p:pic>
        <p:nvPicPr>
          <p:cNvPr id="4" name="">
            <a:extLst xmlns:a="http://schemas.openxmlformats.org/drawingml/2006/main">
              <a:ext uri="{FF2B5EF4-FFF2-40B4-BE49-F238E27FC236}">
                <a16:creationId xmlns:a16="http://schemas.microsoft.com/office/drawing/2014/main" id="{369733EF-87AE-48D2-A124-A7E87FD00F4B}"/>
              </a:ext>
            </a:extLst>
          </p:cNvPr>
          <p:cNvPicPr>
            <a:picLocks xmlns:a="http://schemas.openxmlformats.org/drawingml/2006/main" noChangeAspect="1"/>
          </p:cNvPicPr>
          <p:nvPr/>
        </p:nvPicPr>
        <p:blipFill>
          <a:blip xmlns:r="http://schemas.openxmlformats.org/officeDocument/2006/relationships" xmlns:a="http://schemas.openxmlformats.org/drawingml/2006/main" r:embed="R9780040b54d645d4"/>
          <a:stretch xmlns:a="http://schemas.openxmlformats.org/drawingml/2006/main"/>
        </p:blipFill>
        <p:spPr>
          <a:xfrm xmlns:a="http://schemas.openxmlformats.org/drawingml/2006/main">
            <a:off x="6723529" y="1409700"/>
            <a:ext cx="1792941"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F1BC054F-4374-4D76-8441-354FC3A14DA9}"/>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Contact diagram, right</a:t>
            </a:r>
          </a:p>
        </p:txBody>
      </p:sp>
      <p:pic>
        <p:nvPicPr>
          <p:cNvPr id="6" name="">
            <a:extLst xmlns:a="http://schemas.openxmlformats.org/drawingml/2006/main">
              <a:ext uri="{FF2B5EF4-FFF2-40B4-BE49-F238E27FC236}">
                <a16:creationId xmlns:a16="http://schemas.microsoft.com/office/drawing/2014/main" id="{91393A6A-2EC5-40C7-B264-3EEF56E53115}"/>
              </a:ext>
            </a:extLst>
          </p:cNvPr>
          <p:cNvPicPr>
            <a:picLocks xmlns:a="http://schemas.openxmlformats.org/drawingml/2006/main" noChangeAspect="1"/>
          </p:cNvPicPr>
          <p:nvPr/>
        </p:nvPicPr>
        <p:blipFill>
          <a:blip xmlns:r="http://schemas.openxmlformats.org/officeDocument/2006/relationships" xmlns:a="http://schemas.openxmlformats.org/drawingml/2006/main" r:embed="R002433528b954f7c"/>
          <a:stretch xmlns:a="http://schemas.openxmlformats.org/drawingml/2006/main"/>
        </p:blipFill>
        <p:spPr>
          <a:xfrm xmlns:a="http://schemas.openxmlformats.org/drawingml/2006/main">
            <a:off x="10160000" y="2539423"/>
            <a:ext cx="4318000" cy="1550555"/>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DB43907A-51E8-453E-897B-9A3BE3A8219D}"/>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Operating sequence</a:t>
            </a:r>
          </a:p>
        </p:txBody>
      </p:sp>
      <p:sp>
        <p:nvSpPr>
          <p:cNvPr id="8" name="text-4">
            <a:extLst xmlns:a="http://schemas.openxmlformats.org/drawingml/2006/main">
              <a:ext uri="{FF2B5EF4-FFF2-40B4-BE49-F238E27FC236}">
                <a16:creationId xmlns:a16="http://schemas.microsoft.com/office/drawing/2014/main" id="{30F29579-8E58-4BB1-A267-EBAAB151B801}"/>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Models: MA1-1DF, MA1-2DF, MA1-1DD, MA1-2DD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Contacts: 3NC</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illustration shows the actuator key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Sequence labels: actuator inserted, locked position, withdrawn position, travel.</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Purple indicates contact ON (closed). White indicates contact OFF (open).</a:t>
            </a:r>
          </a:p>
        </p:txBody>
      </p:sp>
      <p:sp>
        <p:nvSpPr>
          <p:cNvPr id="9" name="heading-5">
            <a:extLst xmlns:a="http://schemas.openxmlformats.org/drawingml/2006/main">
              <a:ext uri="{FF2B5EF4-FFF2-40B4-BE49-F238E27FC236}">
                <a16:creationId xmlns:a16="http://schemas.microsoft.com/office/drawing/2014/main" id="{B4DF92DC-AEC5-4BA0-9BD4-543E3387E548}"/>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EFEFFE2B-0974-4FF8-A6BA-D89B10E7D3D4}"/>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026</a:t>
            </a:r>
          </a:p>
        </p:txBody>
      </p:sp>
    </p:spTree>
    <p:extLst>
      <p:ext uri="{BB962C8B-B14F-4D97-AF65-F5344CB8AC3E}">
        <p14:creationId xmlns:p14="http://schemas.microsoft.com/office/powerpoint/2010/main" val="1746424847"/>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28C9F449-D4B3-4B1C-9CF5-8685B6DB2655}"/>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solenoid guard locking switch</a:t>
            </a:r>
          </a:p>
        </p:txBody>
      </p:sp>
      <p:pic>
        <p:nvPicPr>
          <p:cNvPr id="2" name="">
            <a:extLst xmlns:a="http://schemas.openxmlformats.org/drawingml/2006/main">
              <a:ext uri="{FF2B5EF4-FFF2-40B4-BE49-F238E27FC236}">
                <a16:creationId xmlns:a16="http://schemas.microsoft.com/office/drawing/2014/main" id="{347A7EEE-19B3-4AFE-A514-EE42EED8F942}"/>
              </a:ext>
            </a:extLst>
          </p:cNvPr>
          <p:cNvPicPr>
            <a:picLocks xmlns:a="http://schemas.openxmlformats.org/drawingml/2006/main" noChangeAspect="1"/>
          </p:cNvPicPr>
          <p:nvPr/>
        </p:nvPicPr>
        <p:blipFill>
          <a:blip xmlns:r="http://schemas.openxmlformats.org/officeDocument/2006/relationships" xmlns:a="http://schemas.openxmlformats.org/drawingml/2006/main" r:embed="Rf4178f7ceb534c00"/>
          <a:stretch xmlns:a="http://schemas.openxmlformats.org/drawingml/2006/main"/>
        </p:blipFill>
        <p:spPr>
          <a:xfrm xmlns:a="http://schemas.openxmlformats.org/drawingml/2006/main">
            <a:off x="762000" y="2145235"/>
            <a:ext cx="6953250" cy="3901029"/>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B89EFAAF-5B59-4F7E-BEB3-2A17B2992E46}"/>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MA2 series</a:t>
            </a:r>
          </a:p>
        </p:txBody>
      </p:sp>
      <p:sp>
        <p:nvSpPr>
          <p:cNvPr id="4" name="text-2">
            <a:extLst xmlns:a="http://schemas.openxmlformats.org/drawingml/2006/main">
              <a:ext uri="{FF2B5EF4-FFF2-40B4-BE49-F238E27FC236}">
                <a16:creationId xmlns:a16="http://schemas.microsoft.com/office/drawing/2014/main" id="{B5550A93-F282-4A64-A98B-E6FF5DA60C38}"/>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Multiple built-in contact configurations.</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Lock holding force: 1,300 N.</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IP67 protection.</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A choice of metal heads.</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Suitable for standard loads and small loads.</a:t>
            </a:r>
          </a:p>
          <a:p xmlns:a="http://schemas.openxmlformats.org/drawingml/2006/main">
            <a:r>
              <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Positive guard locking for machinery protection.</a:t>
            </a:r>
          </a:p>
        </p:txBody>
      </p:sp>
      <p:sp>
        <p:nvSpPr>
          <p:cNvPr id="5" name="heading-3">
            <a:extLst xmlns:a="http://schemas.openxmlformats.org/drawingml/2006/main">
              <a:ext uri="{FF2B5EF4-FFF2-40B4-BE49-F238E27FC236}">
                <a16:creationId xmlns:a16="http://schemas.microsoft.com/office/drawing/2014/main" id="{11D0D281-4EDA-4D3B-9E6A-31A52D25D7A6}"/>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C36FD8B8-6B60-47B4-91AB-BD5FAB48D91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027</a:t>
            </a:r>
          </a:p>
        </p:txBody>
      </p:sp>
    </p:spTree>
    <p:extLst>
      <p:ext uri="{BB962C8B-B14F-4D97-AF65-F5344CB8AC3E}">
        <p14:creationId xmlns:p14="http://schemas.microsoft.com/office/powerpoint/2010/main" val="1010287170"/>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1C148475-0F43-434E-8D7B-CC0EF4DD2F02}"/>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applicable standards</a:t>
            </a:r>
          </a:p>
        </p:txBody>
      </p:sp>
      <p:sp>
        <p:nvSpPr>
          <p:cNvPr id="2" name="text-1">
            <a:extLst xmlns:a="http://schemas.openxmlformats.org/drawingml/2006/main">
              <a:ext uri="{FF2B5EF4-FFF2-40B4-BE49-F238E27FC236}">
                <a16:creationId xmlns:a16="http://schemas.microsoft.com/office/drawing/2014/main" id="{3D9426C7-F8D0-462E-90F4-17C813C93D4C}"/>
              </a:ext>
            </a:extLst>
          </p:cNvPr>
          <p:cNvSpPr>
            <a:spLocks xmlns:a="http://schemas.openxmlformats.org/drawingml/2006/main" noGrp="1"/>
          </p:cNvSpPr>
          <p:nvPr/>
        </p:nvSpPr>
        <p:spPr>
          <a:xfrm xmlns:a="http://schemas.openxmlformats.org/drawingml/2006/main">
            <a:off x="762000" y="1524000"/>
            <a:ext cx="1343025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2136"/>
                </a:solidFill>
                <a:latin typeface="Arial"/>
                <a:ea typeface="Arial"/>
                <a:cs typeface="Arial"/>
              </a:defRPr>
            </a:defPPr>
          </a:lstStyle>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EN 60947-5-1 / IEC 60947-5-1</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GB/T 14048.5</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EN ISO 14119</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IEC 61508</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EN ISO 13849-1</a:t>
            </a:r>
          </a:p>
        </p:txBody>
      </p:sp>
      <p:sp>
        <p:nvSpPr>
          <p:cNvPr id="3" name="heading-2">
            <a:extLst xmlns:a="http://schemas.openxmlformats.org/drawingml/2006/main">
              <a:ext uri="{FF2B5EF4-FFF2-40B4-BE49-F238E27FC236}">
                <a16:creationId xmlns:a16="http://schemas.microsoft.com/office/drawing/2014/main" id="{59AD3530-7BC0-49EE-8A9B-3BBF31D05404}"/>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3">
            <a:extLst xmlns:a="http://schemas.openxmlformats.org/drawingml/2006/main">
              <a:ext uri="{FF2B5EF4-FFF2-40B4-BE49-F238E27FC236}">
                <a16:creationId xmlns:a16="http://schemas.microsoft.com/office/drawing/2014/main" id="{802E807E-AF97-4ECC-A2CD-E4906535D16D}"/>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028</a:t>
            </a:r>
          </a:p>
        </p:txBody>
      </p:sp>
    </p:spTree>
    <p:extLst>
      <p:ext uri="{BB962C8B-B14F-4D97-AF65-F5344CB8AC3E}">
        <p14:creationId xmlns:p14="http://schemas.microsoft.com/office/powerpoint/2010/main" val="1386610700"/>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5C3EE5E4-260B-4DC1-A6AF-0B1088B1B96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contact codes  1</a:t>
            </a:r>
          </a:p>
        </p:txBody>
      </p:sp>
      <p:graphicFrame>
        <p:nvGraphicFramePr>
          <p:cNvPr id="2" name="">
            <a:extLst xmlns:a="http://schemas.openxmlformats.org/drawingml/2006/main">
              <a:ext uri="{FF2B5EF4-FFF2-40B4-BE49-F238E27FC236}">
                <a16:creationId xmlns:a16="http://schemas.microsoft.com/office/drawing/2014/main" id="{C90AA3EF-F01E-4BA4-8F7E-ABADBA94072D}"/>
              </a:ext>
            </a:extLst>
          </p:cNvPr>
          <p:cNvGraphicFramePr/>
          <p:nvPr/>
        </p:nvGraphicFramePr>
        <p:xfrm>
          <a:off xmlns:a="http://schemas.openxmlformats.org/drawingml/2006/main" x="762000" y="1352550"/>
          <a:ext xmlns:a="http://schemas.openxmlformats.org/drawingml/2006/main" cx="13716000" cy="4714875"/>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Code</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Door monitoring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Lock monitoring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A</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B</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1NC/1NO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F</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H</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1NC/1NO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I</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6218C3CB-1231-4B38-9A52-BAEDE0936595}"/>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All contacts use slow action.</a:t>
            </a:r>
          </a:p>
        </p:txBody>
      </p:sp>
      <p:sp>
        <p:nvSpPr>
          <p:cNvPr id="4" name="heading-2">
            <a:extLst xmlns:a="http://schemas.openxmlformats.org/drawingml/2006/main">
              <a:ext uri="{FF2B5EF4-FFF2-40B4-BE49-F238E27FC236}">
                <a16:creationId xmlns:a16="http://schemas.microsoft.com/office/drawing/2014/main" id="{9595A6D2-0D8F-4968-AECD-33171A52780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9BE7C001-4962-4276-A4CD-2BE2AACA6ADC}"/>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029</a:t>
            </a:r>
          </a:p>
        </p:txBody>
      </p:sp>
    </p:spTree>
    <p:extLst>
      <p:ext uri="{BB962C8B-B14F-4D97-AF65-F5344CB8AC3E}">
        <p14:creationId xmlns:p14="http://schemas.microsoft.com/office/powerpoint/2010/main" val="1311812928"/>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7DC47CCF-C81E-40F0-BCDF-94E7F8EA6570}"/>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contact codes  2</a:t>
            </a:r>
          </a:p>
        </p:txBody>
      </p:sp>
      <p:graphicFrame>
        <p:nvGraphicFramePr>
          <p:cNvPr id="2" name="">
            <a:extLst xmlns:a="http://schemas.openxmlformats.org/drawingml/2006/main">
              <a:ext uri="{FF2B5EF4-FFF2-40B4-BE49-F238E27FC236}">
                <a16:creationId xmlns:a16="http://schemas.microsoft.com/office/drawing/2014/main" id="{35E36870-7F8F-4100-A44B-33F4855A5060}"/>
              </a:ext>
            </a:extLst>
          </p:cNvPr>
          <p:cNvGraphicFramePr/>
          <p:nvPr/>
        </p:nvGraphicFramePr>
        <p:xfrm>
          <a:off xmlns:a="http://schemas.openxmlformats.org/drawingml/2006/main" x="762000" y="1352550"/>
          <a:ext xmlns:a="http://schemas.openxmlformats.org/drawingml/2006/main" cx="13716000" cy="1914525"/>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Code</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Door monitoring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Lock monitoring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J</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K</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9CA6694D-A1E6-4556-8617-68F26825D899}"/>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All contacts use slow action.</a:t>
            </a:r>
          </a:p>
        </p:txBody>
      </p:sp>
      <p:sp>
        <p:nvSpPr>
          <p:cNvPr id="4" name="heading-2">
            <a:extLst xmlns:a="http://schemas.openxmlformats.org/drawingml/2006/main">
              <a:ext uri="{FF2B5EF4-FFF2-40B4-BE49-F238E27FC236}">
                <a16:creationId xmlns:a16="http://schemas.microsoft.com/office/drawing/2014/main" id="{ECA309B1-3656-4DFD-B2E8-07547A5E2F7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BFA43FE8-BBCD-4212-B4BB-16688F26D3E9}"/>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030</a:t>
            </a:r>
          </a:p>
        </p:txBody>
      </p:sp>
    </p:spTree>
    <p:extLst>
      <p:ext uri="{BB962C8B-B14F-4D97-AF65-F5344CB8AC3E}">
        <p14:creationId xmlns:p14="http://schemas.microsoft.com/office/powerpoint/2010/main" val="1448900500"/>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E46F0E72-E3A7-42D9-A453-5B853F48B52C}"/>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model code</a:t>
            </a:r>
          </a:p>
        </p:txBody>
      </p:sp>
      <p:graphicFrame>
        <p:nvGraphicFramePr>
          <p:cNvPr id="2" name="">
            <a:extLst xmlns:a="http://schemas.openxmlformats.org/drawingml/2006/main">
              <a:ext uri="{FF2B5EF4-FFF2-40B4-BE49-F238E27FC236}">
                <a16:creationId xmlns:a16="http://schemas.microsoft.com/office/drawing/2014/main" id="{9A194B2F-D59A-41D1-997F-53A68D2BC597}"/>
              </a:ext>
            </a:extLst>
          </p:cNvPr>
          <p:cNvGraphicFramePr/>
          <p:nvPr/>
        </p:nvGraphicFramePr>
        <p:xfrm>
          <a:off xmlns:a="http://schemas.openxmlformats.org/drawingml/2006/main" x="762000" y="1352550"/>
          <a:ext xmlns:a="http://schemas.openxmlformats.org/drawingml/2006/main" cx="13716000" cy="4714875"/>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Format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MA2-[conduit][contact][head][locking][release position]-[LED]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Conduit entry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 Pg13.5 / 2: M20</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Head F / 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F: plastic / D: metal. Four mounting directions, front orientation on delivery.</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Locking A</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Mechanical locking, 24 V DC solenoid release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Locking B</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Mechanical locking, 110 V AC solenoid release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Locking 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24 V DC solenoid locking, mechanical release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Locking H</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110 V AC solenoid locking, mechanical release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Release key position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F: top / S: front</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Indicator suffix</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Blank: standard 24 V DC, green LED / B: 24 V DC, orange LED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C8F764F7-060E-4B28-B22D-9CB25D43145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F5680CA0-8587-413B-9975-EF67A47E08BC}"/>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031</a:t>
            </a:r>
          </a:p>
        </p:txBody>
      </p:sp>
    </p:spTree>
    <p:extLst>
      <p:ext uri="{BB962C8B-B14F-4D97-AF65-F5344CB8AC3E}">
        <p14:creationId xmlns:p14="http://schemas.microsoft.com/office/powerpoint/2010/main" val="370247964"/>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0A50A3FC-C263-4B86-8F8C-B9C7A3A8EB9A}"/>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selection A  1</a:t>
            </a:r>
          </a:p>
        </p:txBody>
      </p:sp>
      <p:graphicFrame>
        <p:nvGraphicFramePr>
          <p:cNvPr id="2" name="">
            <a:extLst xmlns:a="http://schemas.openxmlformats.org/drawingml/2006/main">
              <a:ext uri="{FF2B5EF4-FFF2-40B4-BE49-F238E27FC236}">
                <a16:creationId xmlns:a16="http://schemas.microsoft.com/office/drawing/2014/main" id="{60D33569-3339-4D68-9032-859E600E1ABB}"/>
              </a:ext>
            </a:extLst>
          </p:cNvPr>
          <p:cNvGraphicFramePr/>
          <p:nvPr/>
        </p:nvGraphicFramePr>
        <p:xfrm>
          <a:off xmlns:a="http://schemas.openxmlformats.org/drawingml/2006/main" x="762000" y="1352550"/>
          <a:ext xmlns:a="http://schemas.openxmlformats.org/drawingml/2006/main" cx="13716000" cy="4714875"/>
        </p:xfrm>
        <a:graphic xmlns:a="http://schemas.openxmlformats.org/drawingml/2006/main">
          <a:graphicData uri="http://schemas.openxmlformats.org/drawingml/2006/table">
            <a:tbl>
              <a:tblPr/>
              <a:tblGrid>
                <a:gridCol w="2743200"/>
                <a:gridCol w="3154680"/>
                <a:gridCol w="3703320"/>
                <a:gridCol w="4114800"/>
              </a:tblGrid>
              <a:tr h="514350">
                <a:tc>
                  <a:txBody>
                    <a:bodyPr wrap="square" lIns="95250" tIns="95250" rIns="95250" bIns="95250">
                      <a:noAutofit/>
                    </a:bodyPr>
                    <a:lstStyle/>
                    <a:p>
                      <a:r>
                        <a:rPr sz="1800" b="1">
                          <a:solidFill>
                            <a:srgbClr val="FFFFFF"/>
                          </a:solidFill>
                          <a:latin typeface="Arial"/>
                          <a:ea typeface="Arial"/>
                          <a:cs typeface="Arial"/>
                        </a:rPr>
                        <a:t>Code</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Door + lock contacts</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Pg13.5 model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M20 model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A</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1NC/1NO + 1NC/1NO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MA2-1AFAS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MA2-2AFAS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B</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1NC/1NO + 2NC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MA2-1BFAS</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MA2-2BFAS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 + 1NC/1NO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MA2-1CFAS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MA2-2CFAS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 + 2NC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MA2-1DFAS</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MA2-2DFAS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2NC/1NO + 1NC/1NO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MA2-1EFAS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MA2-2EFAS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F</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2NC/1NO + 2NC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MA2-1FFAS</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MA2-2FFAS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2NC/1NO + 2NC/1NO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MA2-1GFAS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MA2-2GFAS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H</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3NC + 1NC/1NO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MA2-1HFAS</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MA2-2HFAS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I</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3NC + 2NC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MA2-1IFAS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MA2-2IFAS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C454817E-743E-4378-BC60-B785D10927FC}"/>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Plastic head, 24 V DC solenoid, green LED. Mechanical locking / solenoid release. Actuator key sold separately.</a:t>
            </a:r>
          </a:p>
        </p:txBody>
      </p:sp>
      <p:sp>
        <p:nvSpPr>
          <p:cNvPr id="4" name="heading-2">
            <a:extLst xmlns:a="http://schemas.openxmlformats.org/drawingml/2006/main">
              <a:ext uri="{FF2B5EF4-FFF2-40B4-BE49-F238E27FC236}">
                <a16:creationId xmlns:a16="http://schemas.microsoft.com/office/drawing/2014/main" id="{1AF07517-7477-4D16-9E4E-C1838F1B3933}"/>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6CCD537F-677B-4259-8A12-88C619FDAE05}"/>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032</a:t>
            </a:r>
          </a:p>
        </p:txBody>
      </p:sp>
    </p:spTree>
    <p:extLst>
      <p:ext uri="{BB962C8B-B14F-4D97-AF65-F5344CB8AC3E}">
        <p14:creationId xmlns:p14="http://schemas.microsoft.com/office/powerpoint/2010/main" val="1902136929"/>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FE35702E-6366-423A-B3D0-6B4DD199B87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selection A  2</a:t>
            </a:r>
          </a:p>
        </p:txBody>
      </p:sp>
      <p:graphicFrame>
        <p:nvGraphicFramePr>
          <p:cNvPr id="2" name="">
            <a:extLst xmlns:a="http://schemas.openxmlformats.org/drawingml/2006/main">
              <a:ext uri="{FF2B5EF4-FFF2-40B4-BE49-F238E27FC236}">
                <a16:creationId xmlns:a16="http://schemas.microsoft.com/office/drawing/2014/main" id="{62038826-6C35-4CCE-AA07-BD94CAC12F1E}"/>
              </a:ext>
            </a:extLst>
          </p:cNvPr>
          <p:cNvGraphicFramePr/>
          <p:nvPr/>
        </p:nvGraphicFramePr>
        <p:xfrm>
          <a:off xmlns:a="http://schemas.openxmlformats.org/drawingml/2006/main" x="762000" y="1352550"/>
          <a:ext xmlns:a="http://schemas.openxmlformats.org/drawingml/2006/main" cx="13716000" cy="1914525"/>
        </p:xfrm>
        <a:graphic xmlns:a="http://schemas.openxmlformats.org/drawingml/2006/main">
          <a:graphicData uri="http://schemas.openxmlformats.org/drawingml/2006/table">
            <a:tbl>
              <a:tblPr/>
              <a:tblGrid>
                <a:gridCol w="2743200"/>
                <a:gridCol w="3154680"/>
                <a:gridCol w="3703320"/>
                <a:gridCol w="4114800"/>
              </a:tblGrid>
              <a:tr h="514350">
                <a:tc>
                  <a:txBody>
                    <a:bodyPr wrap="square" lIns="95250" tIns="95250" rIns="95250" bIns="95250">
                      <a:noAutofit/>
                    </a:bodyPr>
                    <a:lstStyle/>
                    <a:p>
                      <a:r>
                        <a:rPr sz="1800" b="1">
                          <a:solidFill>
                            <a:srgbClr val="FFFFFF"/>
                          </a:solidFill>
                          <a:latin typeface="Arial"/>
                          <a:ea typeface="Arial"/>
                          <a:cs typeface="Arial"/>
                        </a:rPr>
                        <a:t>Code</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Door + lock contacts</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Pg13.5 model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M20 model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J</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3NC + 3NC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MA2-1JFAS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MA2-2JFAS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K</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3NC + 2NC/1NO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MA2-1KFAS</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MA2-2KFAS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2NC/1NO + 3NC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MA2-1LFAS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MA2-2LFAS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9855483F-D32A-4B39-A5A8-9A2E3C751F08}"/>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Plastic head, 24 V DC solenoid, green LED. Mechanical locking / solenoid release. Actuator key sold separately.</a:t>
            </a:r>
          </a:p>
        </p:txBody>
      </p:sp>
      <p:sp>
        <p:nvSpPr>
          <p:cNvPr id="4" name="heading-2">
            <a:extLst xmlns:a="http://schemas.openxmlformats.org/drawingml/2006/main">
              <a:ext uri="{FF2B5EF4-FFF2-40B4-BE49-F238E27FC236}">
                <a16:creationId xmlns:a16="http://schemas.microsoft.com/office/drawing/2014/main" id="{BC17FA99-6CD7-4DFD-A7C7-BB6F1806A213}"/>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0208C283-48B9-4F60-91B2-F9AF04A30188}"/>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033</a:t>
            </a:r>
          </a:p>
        </p:txBody>
      </p:sp>
    </p:spTree>
    <p:extLst>
      <p:ext uri="{BB962C8B-B14F-4D97-AF65-F5344CB8AC3E}">
        <p14:creationId xmlns:p14="http://schemas.microsoft.com/office/powerpoint/2010/main" val="1039058100"/>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1A9B718E-17A8-46B2-A28D-53613B982B34}"/>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selection G  1</a:t>
            </a:r>
          </a:p>
        </p:txBody>
      </p:sp>
      <p:graphicFrame>
        <p:nvGraphicFramePr>
          <p:cNvPr id="2" name="">
            <a:extLst xmlns:a="http://schemas.openxmlformats.org/drawingml/2006/main">
              <a:ext uri="{FF2B5EF4-FFF2-40B4-BE49-F238E27FC236}">
                <a16:creationId xmlns:a16="http://schemas.microsoft.com/office/drawing/2014/main" id="{BC19CC58-253B-4BBD-917C-E71D2E03934F}"/>
              </a:ext>
            </a:extLst>
          </p:cNvPr>
          <p:cNvGraphicFramePr/>
          <p:nvPr/>
        </p:nvGraphicFramePr>
        <p:xfrm>
          <a:off xmlns:a="http://schemas.openxmlformats.org/drawingml/2006/main" x="762000" y="1352550"/>
          <a:ext xmlns:a="http://schemas.openxmlformats.org/drawingml/2006/main" cx="13716000" cy="4714875"/>
        </p:xfrm>
        <a:graphic xmlns:a="http://schemas.openxmlformats.org/drawingml/2006/main">
          <a:graphicData uri="http://schemas.openxmlformats.org/drawingml/2006/table">
            <a:tbl>
              <a:tblPr/>
              <a:tblGrid>
                <a:gridCol w="2743200"/>
                <a:gridCol w="3154680"/>
                <a:gridCol w="3703320"/>
                <a:gridCol w="4114800"/>
              </a:tblGrid>
              <a:tr h="514350">
                <a:tc>
                  <a:txBody>
                    <a:bodyPr wrap="square" lIns="95250" tIns="95250" rIns="95250" bIns="95250">
                      <a:noAutofit/>
                    </a:bodyPr>
                    <a:lstStyle/>
                    <a:p>
                      <a:r>
                        <a:rPr sz="1800" b="1">
                          <a:solidFill>
                            <a:srgbClr val="FFFFFF"/>
                          </a:solidFill>
                          <a:latin typeface="Arial"/>
                          <a:ea typeface="Arial"/>
                          <a:cs typeface="Arial"/>
                        </a:rPr>
                        <a:t>Code</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Door + lock contacts</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Pg13.5 model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M20 model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A</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1NC/1NO + 1NC/1NO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MA2-1AFGS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MA2-2AFGS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B</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1NC/1NO + 2NC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MA2-1BFGS</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MA2-2BFGS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 + 1NC/1NO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MA2-1CFGS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MA2-2CFGS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 + 2NC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MA2-1DFGS</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MA2-2DFGS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2NC/1NO + 1NC/1NO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MA2-1EFGS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MA2-2EFGS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F</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2NC/1NO + 2NC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MA2-1FFGS</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MA2-2FFGS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2NC/1NO + 2NC/1NO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MA2-1GFGS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MA2-2GFGS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H</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3NC + 1NC/1NO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MA2-1HFGS</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MA2-2HFGS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I</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3NC + 2NC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MA2-1IFGS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MA2-2IFGS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23EB9526-793D-4B45-ABDA-47C3465B79D0}"/>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Plastic head, 24 V DC solenoid, green LED. Solenoid locking / mechanical release. Actuator key sold separately.</a:t>
            </a:r>
          </a:p>
        </p:txBody>
      </p:sp>
      <p:sp>
        <p:nvSpPr>
          <p:cNvPr id="4" name="heading-2">
            <a:extLst xmlns:a="http://schemas.openxmlformats.org/drawingml/2006/main">
              <a:ext uri="{FF2B5EF4-FFF2-40B4-BE49-F238E27FC236}">
                <a16:creationId xmlns:a16="http://schemas.microsoft.com/office/drawing/2014/main" id="{0AC59238-998B-46E1-AE27-9AEAB07CAF78}"/>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C70E067D-917B-4396-B7AF-D2F7EECD2C41}"/>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034</a:t>
            </a:r>
          </a:p>
        </p:txBody>
      </p:sp>
    </p:spTree>
    <p:extLst>
      <p:ext uri="{BB962C8B-B14F-4D97-AF65-F5344CB8AC3E}">
        <p14:creationId xmlns:p14="http://schemas.microsoft.com/office/powerpoint/2010/main" val="1927263099"/>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3B4C228F-89C2-4584-8D20-F2F2D63D6B19}"/>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selection G  2</a:t>
            </a:r>
          </a:p>
        </p:txBody>
      </p:sp>
      <p:graphicFrame>
        <p:nvGraphicFramePr>
          <p:cNvPr id="2" name="">
            <a:extLst xmlns:a="http://schemas.openxmlformats.org/drawingml/2006/main">
              <a:ext uri="{FF2B5EF4-FFF2-40B4-BE49-F238E27FC236}">
                <a16:creationId xmlns:a16="http://schemas.microsoft.com/office/drawing/2014/main" id="{E3E6C207-6AA6-437C-B8E3-456F5A7273D9}"/>
              </a:ext>
            </a:extLst>
          </p:cNvPr>
          <p:cNvGraphicFramePr/>
          <p:nvPr/>
        </p:nvGraphicFramePr>
        <p:xfrm>
          <a:off xmlns:a="http://schemas.openxmlformats.org/drawingml/2006/main" x="762000" y="1352550"/>
          <a:ext xmlns:a="http://schemas.openxmlformats.org/drawingml/2006/main" cx="13716000" cy="1914525"/>
        </p:xfrm>
        <a:graphic xmlns:a="http://schemas.openxmlformats.org/drawingml/2006/main">
          <a:graphicData uri="http://schemas.openxmlformats.org/drawingml/2006/table">
            <a:tbl>
              <a:tblPr/>
              <a:tblGrid>
                <a:gridCol w="2743200"/>
                <a:gridCol w="3154680"/>
                <a:gridCol w="3703320"/>
                <a:gridCol w="4114800"/>
              </a:tblGrid>
              <a:tr h="514350">
                <a:tc>
                  <a:txBody>
                    <a:bodyPr wrap="square" lIns="95250" tIns="95250" rIns="95250" bIns="95250">
                      <a:noAutofit/>
                    </a:bodyPr>
                    <a:lstStyle/>
                    <a:p>
                      <a:r>
                        <a:rPr sz="1800" b="1">
                          <a:solidFill>
                            <a:srgbClr val="FFFFFF"/>
                          </a:solidFill>
                          <a:latin typeface="Arial"/>
                          <a:ea typeface="Arial"/>
                          <a:cs typeface="Arial"/>
                        </a:rPr>
                        <a:t>Code</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Door + lock contacts</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Pg13.5 model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M20 model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J</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3NC + 3NC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MA2-1JFGS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MA2-2JFGS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K</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3NC + 2NC/1NO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MA2-1KFGS</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MA2-2KFGS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2NC/1NO + 3NC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MA2-1LFGS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MA2-2LFGS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02F88710-6157-4188-938D-2B7654CD208F}"/>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Plastic head, 24 V DC solenoid, green LED. Solenoid locking / mechanical release. Actuator key sold separately.</a:t>
            </a:r>
          </a:p>
        </p:txBody>
      </p:sp>
      <p:sp>
        <p:nvSpPr>
          <p:cNvPr id="4" name="heading-2">
            <a:extLst xmlns:a="http://schemas.openxmlformats.org/drawingml/2006/main">
              <a:ext uri="{FF2B5EF4-FFF2-40B4-BE49-F238E27FC236}">
                <a16:creationId xmlns:a16="http://schemas.microsoft.com/office/drawing/2014/main" id="{091E40E8-E8C4-4772-8ABE-065EBF912FF1}"/>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0246117A-1EC2-4E35-BF64-8846105E3986}"/>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035</a:t>
            </a:r>
          </a:p>
        </p:txBody>
      </p:sp>
    </p:spTree>
    <p:extLst>
      <p:ext uri="{BB962C8B-B14F-4D97-AF65-F5344CB8AC3E}">
        <p14:creationId xmlns:p14="http://schemas.microsoft.com/office/powerpoint/2010/main" val="673422029"/>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3710FFBD-343F-4661-8803-F5D0CAC33C5A}"/>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dimensions and mounting</a:t>
            </a:r>
          </a:p>
        </p:txBody>
      </p:sp>
      <p:pic>
        <p:nvPicPr>
          <p:cNvPr id="2" name="">
            <a:extLst xmlns:a="http://schemas.openxmlformats.org/drawingml/2006/main">
              <a:ext uri="{FF2B5EF4-FFF2-40B4-BE49-F238E27FC236}">
                <a16:creationId xmlns:a16="http://schemas.microsoft.com/office/drawing/2014/main" id="{7FD51AA8-A763-4ED5-9CFF-CC3B352220B7}"/>
              </a:ext>
            </a:extLst>
          </p:cNvPr>
          <p:cNvPicPr>
            <a:picLocks xmlns:a="http://schemas.openxmlformats.org/drawingml/2006/main" noChangeAspect="1"/>
          </p:cNvPicPr>
          <p:nvPr/>
        </p:nvPicPr>
        <p:blipFill>
          <a:blip xmlns:r="http://schemas.openxmlformats.org/officeDocument/2006/relationships" xmlns:a="http://schemas.openxmlformats.org/drawingml/2006/main" r:embed="R5d4d4e15c8f24f88"/>
          <a:stretch xmlns:a="http://schemas.openxmlformats.org/drawingml/2006/main"/>
        </p:blipFill>
        <p:spPr>
          <a:xfrm xmlns:a="http://schemas.openxmlformats.org/drawingml/2006/main">
            <a:off x="1740067" y="1428750"/>
            <a:ext cx="4997116" cy="5334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349E526F-4467-4B93-A17E-6290E57B55CA}"/>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MA2 overall and mounting dimensions</a:t>
            </a:r>
          </a:p>
        </p:txBody>
      </p:sp>
      <p:sp>
        <p:nvSpPr>
          <p:cNvPr id="4" name="text-2">
            <a:extLst xmlns:a="http://schemas.openxmlformats.org/drawingml/2006/main">
              <a:ext uri="{FF2B5EF4-FFF2-40B4-BE49-F238E27FC236}">
                <a16:creationId xmlns:a16="http://schemas.microsoft.com/office/drawing/2014/main" id="{2629CA53-F955-4C1C-9151-6A68F6E1B9A2}"/>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All dimensions in mm.</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Drawing labels: travel, release key, head mounting screws (4), actuator key, LED indicator, cover retaining screws and conduit entry.</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 release key and actuator key positions follow the supplied dimension drawing.</a:t>
            </a:r>
          </a:p>
        </p:txBody>
      </p:sp>
      <p:sp>
        <p:nvSpPr>
          <p:cNvPr id="5" name="heading-3">
            <a:extLst xmlns:a="http://schemas.openxmlformats.org/drawingml/2006/main">
              <a:ext uri="{FF2B5EF4-FFF2-40B4-BE49-F238E27FC236}">
                <a16:creationId xmlns:a16="http://schemas.microsoft.com/office/drawing/2014/main" id="{52995C03-95DB-48DD-9CAC-AD31562BD988}"/>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3D033178-C0ED-4D4D-9A5B-98CC7ADDE962}"/>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036</a:t>
            </a:r>
          </a:p>
        </p:txBody>
      </p:sp>
    </p:spTree>
    <p:extLst>
      <p:ext uri="{BB962C8B-B14F-4D97-AF65-F5344CB8AC3E}">
        <p14:creationId xmlns:p14="http://schemas.microsoft.com/office/powerpoint/2010/main" val="1960538971"/>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69CFB1EB-7858-4551-9C89-806E20574B57}"/>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specifications  1</a:t>
            </a:r>
          </a:p>
        </p:txBody>
      </p:sp>
      <p:graphicFrame>
        <p:nvGraphicFramePr>
          <p:cNvPr id="2" name="">
            <a:extLst xmlns:a="http://schemas.openxmlformats.org/drawingml/2006/main">
              <a:ext uri="{FF2B5EF4-FFF2-40B4-BE49-F238E27FC236}">
                <a16:creationId xmlns:a16="http://schemas.microsoft.com/office/drawing/2014/main" id="{C160208E-0218-4F9C-A8A1-7219C817A991}"/>
              </a:ext>
            </a:extLst>
          </p:cNvPr>
          <p:cNvGraphicFramePr/>
          <p:nvPr/>
        </p:nvGraphicFramePr>
        <p:xfrm>
          <a:off xmlns:a="http://schemas.openxmlformats.org/drawingml/2006/main" x="762000" y="1352550"/>
          <a:ext xmlns:a="http://schemas.openxmlformats.org/drawingml/2006/main" cx="13716000" cy="592455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Certifications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CCC, CE, TÜV Rheinland, SIL3</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Standards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EN 60947-5-1, GB 14048.5, IEC 61508, EN ISO 14119</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Protection / material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IP67 / flame-retardant PA66</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Mechanical life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Over 1,000,000 operations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Electrical life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Over 150,000 operations at 240 V AC, 3 A resistive load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Utilization category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AC-15: 240 V, 3 A / DC-13: 24 V, 2 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Contact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≤25 mΩ</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Rated insulation voltage Ui</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300 V</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742950">
                <a:tc>
                  <a:txBody>
                    <a:bodyPr wrap="square" lIns="95250" tIns="95250" rIns="95250" bIns="95250">
                      <a:noAutofit/>
                    </a:bodyPr>
                    <a:lstStyle/>
                    <a:p>
                      <a:r>
                        <a:rPr sz="1800" b="0">
                          <a:solidFill>
                            <a:srgbClr val="202136"/>
                          </a:solidFill>
                          <a:latin typeface="Arial"/>
                          <a:ea typeface="Arial"/>
                          <a:cs typeface="Arial"/>
                        </a:rPr>
                        <a:t>Impulse withstand voltage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2.5 kV between same-pole terminals, 4 kV between different poles, 6 kV between terminals and non-live metal</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Short-circuit protection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Fast-acting fuse, 10 A, 250 V</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Vibration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10–55 Hz, 1.5 mm double amplitude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8E37B569-CDCF-4C65-861D-6725804E0B5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ACC826BD-C3C5-4B5C-9B6C-F353125F15A1}"/>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037</a:t>
            </a:r>
          </a:p>
        </p:txBody>
      </p:sp>
    </p:spTree>
    <p:extLst>
      <p:ext uri="{BB962C8B-B14F-4D97-AF65-F5344CB8AC3E}">
        <p14:creationId xmlns:p14="http://schemas.microsoft.com/office/powerpoint/2010/main" val="2077886541"/>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C3BB4FED-C186-4C83-8D72-4E2226B72607}"/>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specifications  2</a:t>
            </a:r>
          </a:p>
        </p:txBody>
      </p:sp>
      <p:graphicFrame>
        <p:nvGraphicFramePr>
          <p:cNvPr id="2" name="">
            <a:extLst xmlns:a="http://schemas.openxmlformats.org/drawingml/2006/main">
              <a:ext uri="{FF2B5EF4-FFF2-40B4-BE49-F238E27FC236}">
                <a16:creationId xmlns:a16="http://schemas.microsoft.com/office/drawing/2014/main" id="{EA186FFD-B1BA-42D6-8ACD-5B01E25DC72A}"/>
              </a:ext>
            </a:extLst>
          </p:cNvPr>
          <p:cNvGraphicFramePr/>
          <p:nvPr/>
        </p:nvGraphicFramePr>
        <p:xfrm>
          <a:off xmlns:a="http://schemas.openxmlformats.org/drawingml/2006/main" x="762000" y="1352550"/>
          <a:ext xmlns:a="http://schemas.openxmlformats.org/drawingml/2006/main" cx="13716000" cy="5648325"/>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Shock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Durability: 1,000 m/s² / malfunction: 300 m/s²</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Conditional short-circuit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100 A (EN 60947-5-1)</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Contact gap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At least 2 × 2 mm</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Direct opening force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At least 60 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Direct opening pretravel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At least 10 mm</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speed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0.1–0.5 m/s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Maximum operating frequency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30 operations/min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Pollution degree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 (EN 60947-5-1)</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Operating temperature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−10 to +55 °C, no icing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humidity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≤95% RH</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Rated thermal current Ith</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10 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F70DA79E-8EF6-4A93-8A6F-1B2201DCB67D}"/>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054BF670-E1EE-4F2D-A963-A0FDE1426FD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038</a:t>
            </a:r>
          </a:p>
        </p:txBody>
      </p:sp>
    </p:spTree>
    <p:extLst>
      <p:ext uri="{BB962C8B-B14F-4D97-AF65-F5344CB8AC3E}">
        <p14:creationId xmlns:p14="http://schemas.microsoft.com/office/powerpoint/2010/main" val="1450075826"/>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8F8CA1CF-B847-4F0E-8491-8502833EAD46}"/>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specifications  3</a:t>
            </a:r>
          </a:p>
        </p:txBody>
      </p:sp>
      <p:graphicFrame>
        <p:nvGraphicFramePr>
          <p:cNvPr id="2" name="">
            <a:extLst xmlns:a="http://schemas.openxmlformats.org/drawingml/2006/main">
              <a:ext uri="{FF2B5EF4-FFF2-40B4-BE49-F238E27FC236}">
                <a16:creationId xmlns:a16="http://schemas.microsoft.com/office/drawing/2014/main" id="{D86737DA-C1F6-462F-935C-BBB27A862C32}"/>
              </a:ext>
            </a:extLst>
          </p:cNvPr>
          <p:cNvGraphicFramePr/>
          <p:nvPr/>
        </p:nvGraphicFramePr>
        <p:xfrm>
          <a:off xmlns:a="http://schemas.openxmlformats.org/drawingml/2006/main" x="762000" y="1352550"/>
          <a:ext xmlns:a="http://schemas.openxmlformats.org/drawingml/2006/main" cx="13716000" cy="1914525"/>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Insulation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At least 100 MΩ (source typography is unclear)</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Electric shock protection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Class II, double insulation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Lock holding force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1,300 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CF3FD844-4FB9-42A6-8CF5-0799DF414DC3}"/>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3A5C2E9A-84F8-43F8-B760-FC47D9BAE614}"/>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039</a:t>
            </a:r>
          </a:p>
        </p:txBody>
      </p:sp>
    </p:spTree>
    <p:extLst>
      <p:ext uri="{BB962C8B-B14F-4D97-AF65-F5344CB8AC3E}">
        <p14:creationId xmlns:p14="http://schemas.microsoft.com/office/powerpoint/2010/main" val="2037501352"/>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7876E119-7475-4224-84FA-1AFD1143CBD9}"/>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solenoid and LED</a:t>
            </a:r>
          </a:p>
        </p:txBody>
      </p:sp>
      <p:graphicFrame>
        <p:nvGraphicFramePr>
          <p:cNvPr id="2" name="">
            <a:extLst xmlns:a="http://schemas.openxmlformats.org/drawingml/2006/main">
              <a:ext uri="{FF2B5EF4-FFF2-40B4-BE49-F238E27FC236}">
                <a16:creationId xmlns:a16="http://schemas.microsoft.com/office/drawing/2014/main" id="{E5CD03EF-0799-4BEB-8321-0B0306EFC7E3}"/>
              </a:ext>
            </a:extLst>
          </p:cNvPr>
          <p:cNvGraphicFramePr/>
          <p:nvPr/>
        </p:nvGraphicFramePr>
        <p:xfrm>
          <a:off xmlns:a="http://schemas.openxmlformats.org/drawingml/2006/main" x="762000" y="1352550"/>
          <a:ext xmlns:a="http://schemas.openxmlformats.org/drawingml/2006/main" cx="13716000" cy="3781425"/>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Solenoid rated voltage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24 V DC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Power</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4.8 W</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Solenoid rated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Approximately 200 mA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Solenoid insulation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Class B, 130 °C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LED rated voltage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24 V DC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LED rated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Approximately 1 mA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LED color</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Green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2245A466-2786-495D-BCC2-ED789FF7345F}"/>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AD189FBA-B7A7-4276-A8F0-86A9B88C7CC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040</a:t>
            </a:r>
          </a:p>
        </p:txBody>
      </p:sp>
    </p:spTree>
    <p:extLst>
      <p:ext uri="{BB962C8B-B14F-4D97-AF65-F5344CB8AC3E}">
        <p14:creationId xmlns:p14="http://schemas.microsoft.com/office/powerpoint/2010/main" val="940894253"/>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9A6662EA-3DA8-410D-B710-ECB2C7CA7630}"/>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contact configuration A</a:t>
            </a:r>
          </a:p>
        </p:txBody>
      </p:sp>
      <p:pic>
        <p:nvPicPr>
          <p:cNvPr id="2" name="">
            <a:extLst xmlns:a="http://schemas.openxmlformats.org/drawingml/2006/main">
              <a:ext uri="{FF2B5EF4-FFF2-40B4-BE49-F238E27FC236}">
                <a16:creationId xmlns:a16="http://schemas.microsoft.com/office/drawing/2014/main" id="{03581735-A10F-47F6-A4C3-9D59C73249DA}"/>
              </a:ext>
            </a:extLst>
          </p:cNvPr>
          <p:cNvPicPr>
            <a:picLocks xmlns:a="http://schemas.openxmlformats.org/drawingml/2006/main" noChangeAspect="1"/>
          </p:cNvPicPr>
          <p:nvPr/>
        </p:nvPicPr>
        <p:blipFill>
          <a:blip xmlns:r="http://schemas.openxmlformats.org/officeDocument/2006/relationships" xmlns:a="http://schemas.openxmlformats.org/drawingml/2006/main" r:embed="Ra9020167994e4cde"/>
          <a:stretch xmlns:a="http://schemas.openxmlformats.org/drawingml/2006/main"/>
        </p:blipFill>
        <p:spPr>
          <a:xfrm xmlns:a="http://schemas.openxmlformats.org/drawingml/2006/main">
            <a:off x="762000" y="1561234"/>
            <a:ext cx="6667500" cy="3506932"/>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CCBCB25C-CAC8-42DF-99CC-2237816F2DBB}"/>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10644B19-75C1-4849-AD44-DC08B64CE74E}"/>
              </a:ext>
            </a:extLst>
          </p:cNvPr>
          <p:cNvPicPr>
            <a:picLocks xmlns:a="http://schemas.openxmlformats.org/drawingml/2006/main" noChangeAspect="1"/>
          </p:cNvPicPr>
          <p:nvPr/>
        </p:nvPicPr>
        <p:blipFill>
          <a:blip xmlns:r="http://schemas.openxmlformats.org/officeDocument/2006/relationships" xmlns:a="http://schemas.openxmlformats.org/drawingml/2006/main" r:embed="R6f0a1a138aaf46bc"/>
          <a:stretch xmlns:a="http://schemas.openxmlformats.org/drawingml/2006/main"/>
        </p:blipFill>
        <p:spPr>
          <a:xfrm xmlns:a="http://schemas.openxmlformats.org/drawingml/2006/main">
            <a:off x="7810500" y="1857323"/>
            <a:ext cx="6667500" cy="2914754"/>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20FC890C-9A1C-45D2-8C19-CF72CFB156A2}"/>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6" name="text-3">
            <a:extLst xmlns:a="http://schemas.openxmlformats.org/drawingml/2006/main">
              <a:ext uri="{FF2B5EF4-FFF2-40B4-BE49-F238E27FC236}">
                <a16:creationId xmlns:a16="http://schemas.microsoft.com/office/drawing/2014/main" id="{BDDBBE82-6921-45FB-B2D1-BBB95F9B4A7C}"/>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A: 1NC/1NO + 1NC/1NO.</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Door monitoring +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7" name="heading-4">
            <a:extLst xmlns:a="http://schemas.openxmlformats.org/drawingml/2006/main">
              <a:ext uri="{FF2B5EF4-FFF2-40B4-BE49-F238E27FC236}">
                <a16:creationId xmlns:a16="http://schemas.microsoft.com/office/drawing/2014/main" id="{4A38D890-203B-4F29-833E-D3BF3C5E4498}"/>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3BA49B9E-2C4F-43EC-912D-5DAAFC1D79A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041</a:t>
            </a:r>
          </a:p>
        </p:txBody>
      </p:sp>
    </p:spTree>
    <p:extLst>
      <p:ext uri="{BB962C8B-B14F-4D97-AF65-F5344CB8AC3E}">
        <p14:creationId xmlns:p14="http://schemas.microsoft.com/office/powerpoint/2010/main" val="578729925"/>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3DBE87FB-1FA9-4213-A654-B51A32A5CEFF}"/>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contact configuration B</a:t>
            </a:r>
          </a:p>
        </p:txBody>
      </p:sp>
      <p:pic>
        <p:nvPicPr>
          <p:cNvPr id="2" name="">
            <a:extLst xmlns:a="http://schemas.openxmlformats.org/drawingml/2006/main">
              <a:ext uri="{FF2B5EF4-FFF2-40B4-BE49-F238E27FC236}">
                <a16:creationId xmlns:a16="http://schemas.microsoft.com/office/drawing/2014/main" id="{AC944B39-2CCB-49A5-914B-16B4787F6C06}"/>
              </a:ext>
            </a:extLst>
          </p:cNvPr>
          <p:cNvPicPr>
            <a:picLocks xmlns:a="http://schemas.openxmlformats.org/drawingml/2006/main" noChangeAspect="1"/>
          </p:cNvPicPr>
          <p:nvPr/>
        </p:nvPicPr>
        <p:blipFill>
          <a:blip xmlns:r="http://schemas.openxmlformats.org/officeDocument/2006/relationships" xmlns:a="http://schemas.openxmlformats.org/drawingml/2006/main" r:embed="Rf5487bd002f04148"/>
          <a:stretch xmlns:a="http://schemas.openxmlformats.org/drawingml/2006/main"/>
        </p:blipFill>
        <p:spPr>
          <a:xfrm xmlns:a="http://schemas.openxmlformats.org/drawingml/2006/main">
            <a:off x="762000" y="3230583"/>
            <a:ext cx="4318000" cy="168234"/>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5C3935DD-08D0-4599-9A51-0EA3604DA6B0}"/>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1545B4A8-89CE-4D04-B021-4D5CB0C5982B}"/>
              </a:ext>
            </a:extLst>
          </p:cNvPr>
          <p:cNvPicPr>
            <a:picLocks xmlns:a="http://schemas.openxmlformats.org/drawingml/2006/main" noChangeAspect="1"/>
          </p:cNvPicPr>
          <p:nvPr/>
        </p:nvPicPr>
        <p:blipFill>
          <a:blip xmlns:r="http://schemas.openxmlformats.org/officeDocument/2006/relationships" xmlns:a="http://schemas.openxmlformats.org/drawingml/2006/main" r:embed="R66921bc22b8b4204"/>
          <a:stretch xmlns:a="http://schemas.openxmlformats.org/drawingml/2006/main"/>
        </p:blipFill>
        <p:spPr>
          <a:xfrm xmlns:a="http://schemas.openxmlformats.org/drawingml/2006/main">
            <a:off x="5461000" y="2009633"/>
            <a:ext cx="4318000" cy="2610134"/>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121CBDD8-8734-4655-8746-505707FAA43D}"/>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6" name="">
            <a:extLst xmlns:a="http://schemas.openxmlformats.org/drawingml/2006/main">
              <a:ext uri="{FF2B5EF4-FFF2-40B4-BE49-F238E27FC236}">
                <a16:creationId xmlns:a16="http://schemas.microsoft.com/office/drawing/2014/main" id="{596BE979-3F2F-48EC-8286-D7BF49235E07}"/>
              </a:ext>
            </a:extLst>
          </p:cNvPr>
          <p:cNvPicPr>
            <a:picLocks xmlns:a="http://schemas.openxmlformats.org/drawingml/2006/main" noChangeAspect="1"/>
          </p:cNvPicPr>
          <p:nvPr/>
        </p:nvPicPr>
        <p:blipFill>
          <a:blip xmlns:r="http://schemas.openxmlformats.org/officeDocument/2006/relationships" xmlns:a="http://schemas.openxmlformats.org/drawingml/2006/main" r:embed="R7e23af0ac8994b73"/>
          <a:stretch xmlns:a="http://schemas.openxmlformats.org/drawingml/2006/main"/>
        </p:blipFill>
        <p:spPr>
          <a:xfrm xmlns:a="http://schemas.openxmlformats.org/drawingml/2006/main">
            <a:off x="10160000" y="2448435"/>
            <a:ext cx="4318000" cy="1732531"/>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4ECC52E7-AD8A-4E46-BE4C-A083B8E755C9}"/>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8" name="text-4">
            <a:extLst xmlns:a="http://schemas.openxmlformats.org/drawingml/2006/main">
              <a:ext uri="{FF2B5EF4-FFF2-40B4-BE49-F238E27FC236}">
                <a16:creationId xmlns:a16="http://schemas.microsoft.com/office/drawing/2014/main" id="{BFD77CA9-507A-4554-949D-AF8FC0E34A52}"/>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B: 1NC/1NO + 2NC.</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Door monitoring +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9" name="heading-5">
            <a:extLst xmlns:a="http://schemas.openxmlformats.org/drawingml/2006/main">
              <a:ext uri="{FF2B5EF4-FFF2-40B4-BE49-F238E27FC236}">
                <a16:creationId xmlns:a16="http://schemas.microsoft.com/office/drawing/2014/main" id="{6E9B5560-1190-42B6-BC6E-FE8812C8FC8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46C7928A-7590-4B6B-9C19-70FF20F9590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042</a:t>
            </a:r>
          </a:p>
        </p:txBody>
      </p:sp>
    </p:spTree>
    <p:extLst>
      <p:ext uri="{BB962C8B-B14F-4D97-AF65-F5344CB8AC3E}">
        <p14:creationId xmlns:p14="http://schemas.microsoft.com/office/powerpoint/2010/main" val="315995921"/>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1E185D0D-3831-4CB6-A585-771604533B9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contact configuration C</a:t>
            </a:r>
          </a:p>
        </p:txBody>
      </p:sp>
      <p:pic>
        <p:nvPicPr>
          <p:cNvPr id="2" name="">
            <a:extLst xmlns:a="http://schemas.openxmlformats.org/drawingml/2006/main">
              <a:ext uri="{FF2B5EF4-FFF2-40B4-BE49-F238E27FC236}">
                <a16:creationId xmlns:a16="http://schemas.microsoft.com/office/drawing/2014/main" id="{6044CE59-4D93-4663-AB7C-31E60801561E}"/>
              </a:ext>
            </a:extLst>
          </p:cNvPr>
          <p:cNvPicPr>
            <a:picLocks xmlns:a="http://schemas.openxmlformats.org/drawingml/2006/main" noChangeAspect="1"/>
          </p:cNvPicPr>
          <p:nvPr/>
        </p:nvPicPr>
        <p:blipFill>
          <a:blip xmlns:r="http://schemas.openxmlformats.org/officeDocument/2006/relationships" xmlns:a="http://schemas.openxmlformats.org/drawingml/2006/main" r:embed="R979c5af82f1d4874"/>
          <a:stretch xmlns:a="http://schemas.openxmlformats.org/drawingml/2006/main"/>
        </p:blipFill>
        <p:spPr>
          <a:xfrm xmlns:a="http://schemas.openxmlformats.org/drawingml/2006/main">
            <a:off x="1011464" y="1409700"/>
            <a:ext cx="6168571"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225E2DF1-A6BB-4C7B-AD05-FF145444AA52}"/>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8AB03E14-A569-4574-923B-47BB18A1B21A}"/>
              </a:ext>
            </a:extLst>
          </p:cNvPr>
          <p:cNvPicPr>
            <a:picLocks xmlns:a="http://schemas.openxmlformats.org/drawingml/2006/main" noChangeAspect="1"/>
          </p:cNvPicPr>
          <p:nvPr/>
        </p:nvPicPr>
        <p:blipFill>
          <a:blip xmlns:r="http://schemas.openxmlformats.org/officeDocument/2006/relationships" xmlns:a="http://schemas.openxmlformats.org/drawingml/2006/main" r:embed="Rda6807bdcdbe49eb"/>
          <a:stretch xmlns:a="http://schemas.openxmlformats.org/drawingml/2006/main"/>
        </p:blipFill>
        <p:spPr>
          <a:xfrm xmlns:a="http://schemas.openxmlformats.org/drawingml/2006/main">
            <a:off x="7810500" y="2326204"/>
            <a:ext cx="6667500" cy="1976991"/>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9D8910C3-7965-47E5-A614-BD8B9BDB7C48}"/>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6" name="text-3">
            <a:extLst xmlns:a="http://schemas.openxmlformats.org/drawingml/2006/main">
              <a:ext uri="{FF2B5EF4-FFF2-40B4-BE49-F238E27FC236}">
                <a16:creationId xmlns:a16="http://schemas.microsoft.com/office/drawing/2014/main" id="{B5D118E7-9EF6-4128-A1A9-B6C120B8008A}"/>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C: 2NC + 1NC/1NO.</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Door monitoring +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7" name="heading-4">
            <a:extLst xmlns:a="http://schemas.openxmlformats.org/drawingml/2006/main">
              <a:ext uri="{FF2B5EF4-FFF2-40B4-BE49-F238E27FC236}">
                <a16:creationId xmlns:a16="http://schemas.microsoft.com/office/drawing/2014/main" id="{9DD6E739-D0E7-47F6-98F0-0C4D3C50C9B8}"/>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FC676944-1675-4DDA-AE01-0921FE4D3E7D}"/>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043</a:t>
            </a:r>
          </a:p>
        </p:txBody>
      </p:sp>
    </p:spTree>
    <p:extLst>
      <p:ext uri="{BB962C8B-B14F-4D97-AF65-F5344CB8AC3E}">
        <p14:creationId xmlns:p14="http://schemas.microsoft.com/office/powerpoint/2010/main" val="1347868865"/>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4439B94B-ED26-4975-884C-DDEF6322586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contact configuration D</a:t>
            </a:r>
          </a:p>
        </p:txBody>
      </p:sp>
      <p:pic>
        <p:nvPicPr>
          <p:cNvPr id="2" name="">
            <a:extLst xmlns:a="http://schemas.openxmlformats.org/drawingml/2006/main">
              <a:ext uri="{FF2B5EF4-FFF2-40B4-BE49-F238E27FC236}">
                <a16:creationId xmlns:a16="http://schemas.microsoft.com/office/drawing/2014/main" id="{EA002910-B774-480B-9AE0-C95980CD295E}"/>
              </a:ext>
            </a:extLst>
          </p:cNvPr>
          <p:cNvPicPr>
            <a:picLocks xmlns:a="http://schemas.openxmlformats.org/drawingml/2006/main" noChangeAspect="1"/>
          </p:cNvPicPr>
          <p:nvPr/>
        </p:nvPicPr>
        <p:blipFill>
          <a:blip xmlns:r="http://schemas.openxmlformats.org/officeDocument/2006/relationships" xmlns:a="http://schemas.openxmlformats.org/drawingml/2006/main" r:embed="R5f7b1c7392cf4950"/>
          <a:stretch xmlns:a="http://schemas.openxmlformats.org/drawingml/2006/main"/>
        </p:blipFill>
        <p:spPr>
          <a:xfrm xmlns:a="http://schemas.openxmlformats.org/drawingml/2006/main">
            <a:off x="762000" y="2211805"/>
            <a:ext cx="6667500" cy="2205789"/>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C2095DD2-0212-4906-8AC5-7500901E26FE}"/>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C6F5C699-B268-4D6C-8F23-2D7BEAE50272}"/>
              </a:ext>
            </a:extLst>
          </p:cNvPr>
          <p:cNvPicPr>
            <a:picLocks xmlns:a="http://schemas.openxmlformats.org/drawingml/2006/main" noChangeAspect="1"/>
          </p:cNvPicPr>
          <p:nvPr/>
        </p:nvPicPr>
        <p:blipFill>
          <a:blip xmlns:r="http://schemas.openxmlformats.org/officeDocument/2006/relationships" xmlns:a="http://schemas.openxmlformats.org/drawingml/2006/main" r:embed="R2a968fe1d6714934"/>
          <a:stretch xmlns:a="http://schemas.openxmlformats.org/drawingml/2006/main"/>
        </p:blipFill>
        <p:spPr>
          <a:xfrm xmlns:a="http://schemas.openxmlformats.org/drawingml/2006/main">
            <a:off x="7810500" y="2074235"/>
            <a:ext cx="6667500" cy="248093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4D49CFD0-8BDF-4559-A3B7-96E816CE9AB2}"/>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6" name="text-3">
            <a:extLst xmlns:a="http://schemas.openxmlformats.org/drawingml/2006/main">
              <a:ext uri="{FF2B5EF4-FFF2-40B4-BE49-F238E27FC236}">
                <a16:creationId xmlns:a16="http://schemas.microsoft.com/office/drawing/2014/main" id="{C3BFBDAC-02B2-4BD5-8FF3-BAF78E2FFC75}"/>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D: 2NC + 2NC.</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Door monitoring +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7" name="heading-4">
            <a:extLst xmlns:a="http://schemas.openxmlformats.org/drawingml/2006/main">
              <a:ext uri="{FF2B5EF4-FFF2-40B4-BE49-F238E27FC236}">
                <a16:creationId xmlns:a16="http://schemas.microsoft.com/office/drawing/2014/main" id="{B9B5289D-2F18-4053-B341-3F63E801CE21}"/>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72892CB6-D225-41D0-92D5-83762D56358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044</a:t>
            </a:r>
          </a:p>
        </p:txBody>
      </p:sp>
    </p:spTree>
    <p:extLst>
      <p:ext uri="{BB962C8B-B14F-4D97-AF65-F5344CB8AC3E}">
        <p14:creationId xmlns:p14="http://schemas.microsoft.com/office/powerpoint/2010/main" val="1801531730"/>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7B8B8369-3587-44E2-A766-CA97ECAB8D81}"/>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contact configuration E</a:t>
            </a:r>
          </a:p>
        </p:txBody>
      </p:sp>
      <p:pic>
        <p:nvPicPr>
          <p:cNvPr id="2" name="">
            <a:extLst xmlns:a="http://schemas.openxmlformats.org/drawingml/2006/main">
              <a:ext uri="{FF2B5EF4-FFF2-40B4-BE49-F238E27FC236}">
                <a16:creationId xmlns:a16="http://schemas.microsoft.com/office/drawing/2014/main" id="{7B8EDD3D-DEF2-48DE-B823-7084B5029FFF}"/>
              </a:ext>
            </a:extLst>
          </p:cNvPr>
          <p:cNvPicPr>
            <a:picLocks xmlns:a="http://schemas.openxmlformats.org/drawingml/2006/main" noChangeAspect="1"/>
          </p:cNvPicPr>
          <p:nvPr/>
        </p:nvPicPr>
        <p:blipFill>
          <a:blip xmlns:r="http://schemas.openxmlformats.org/officeDocument/2006/relationships" xmlns:a="http://schemas.openxmlformats.org/drawingml/2006/main" r:embed="R8402db736dfa4be0"/>
          <a:stretch xmlns:a="http://schemas.openxmlformats.org/drawingml/2006/main"/>
        </p:blipFill>
        <p:spPr>
          <a:xfrm xmlns:a="http://schemas.openxmlformats.org/drawingml/2006/main">
            <a:off x="762000" y="1457325"/>
            <a:ext cx="6667500" cy="371475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08C93368-901D-44B7-B15D-130E9E1EF79F}"/>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C6D2DEF6-2AA5-4C2A-8D48-7F69E7A8B6D7}"/>
              </a:ext>
            </a:extLst>
          </p:cNvPr>
          <p:cNvPicPr>
            <a:picLocks xmlns:a="http://schemas.openxmlformats.org/drawingml/2006/main" noChangeAspect="1"/>
          </p:cNvPicPr>
          <p:nvPr/>
        </p:nvPicPr>
        <p:blipFill>
          <a:blip xmlns:r="http://schemas.openxmlformats.org/officeDocument/2006/relationships" xmlns:a="http://schemas.openxmlformats.org/drawingml/2006/main" r:embed="R582fa97a96794fda"/>
          <a:stretch xmlns:a="http://schemas.openxmlformats.org/drawingml/2006/main"/>
        </p:blipFill>
        <p:spPr>
          <a:xfrm xmlns:a="http://schemas.openxmlformats.org/drawingml/2006/main">
            <a:off x="7810500" y="1757619"/>
            <a:ext cx="6667500" cy="3114162"/>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E60DDD6B-FB1D-4D4B-832A-334F394CF3EC}"/>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6" name="text-3">
            <a:extLst xmlns:a="http://schemas.openxmlformats.org/drawingml/2006/main">
              <a:ext uri="{FF2B5EF4-FFF2-40B4-BE49-F238E27FC236}">
                <a16:creationId xmlns:a16="http://schemas.microsoft.com/office/drawing/2014/main" id="{4C11E9F9-2151-490F-99A4-706DE81D2A9A}"/>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E: 2NC/1NO + 1NC/1NO.</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Door monitoring +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7" name="heading-4">
            <a:extLst xmlns:a="http://schemas.openxmlformats.org/drawingml/2006/main">
              <a:ext uri="{FF2B5EF4-FFF2-40B4-BE49-F238E27FC236}">
                <a16:creationId xmlns:a16="http://schemas.microsoft.com/office/drawing/2014/main" id="{7F7913AD-AA9D-49A5-BBC3-EDC529818BEB}"/>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4C893F6B-7369-42E3-BB5E-CE04F4C711E9}"/>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045</a:t>
            </a:r>
          </a:p>
        </p:txBody>
      </p:sp>
    </p:spTree>
    <p:extLst>
      <p:ext uri="{BB962C8B-B14F-4D97-AF65-F5344CB8AC3E}">
        <p14:creationId xmlns:p14="http://schemas.microsoft.com/office/powerpoint/2010/main" val="211700079"/>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3976252E-5370-462F-9A48-25E2EB1D0D22}"/>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contact configuration F</a:t>
            </a:r>
          </a:p>
        </p:txBody>
      </p:sp>
      <p:pic>
        <p:nvPicPr>
          <p:cNvPr id="2" name="">
            <a:extLst xmlns:a="http://schemas.openxmlformats.org/drawingml/2006/main">
              <a:ext uri="{FF2B5EF4-FFF2-40B4-BE49-F238E27FC236}">
                <a16:creationId xmlns:a16="http://schemas.microsoft.com/office/drawing/2014/main" id="{83A23D39-F9BD-43B5-83BC-41A4EB45D8CE}"/>
              </a:ext>
            </a:extLst>
          </p:cNvPr>
          <p:cNvPicPr>
            <a:picLocks xmlns:a="http://schemas.openxmlformats.org/drawingml/2006/main" noChangeAspect="1"/>
          </p:cNvPicPr>
          <p:nvPr/>
        </p:nvPicPr>
        <p:blipFill>
          <a:blip xmlns:r="http://schemas.openxmlformats.org/officeDocument/2006/relationships" xmlns:a="http://schemas.openxmlformats.org/drawingml/2006/main" r:embed="Re429e556839c484f"/>
          <a:stretch xmlns:a="http://schemas.openxmlformats.org/drawingml/2006/main"/>
        </p:blipFill>
        <p:spPr>
          <a:xfrm xmlns:a="http://schemas.openxmlformats.org/drawingml/2006/main">
            <a:off x="762000" y="1487988"/>
            <a:ext cx="6667500" cy="3653425"/>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5910ED6F-04CC-42CF-8678-59CF1E842B1B}"/>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AC0C956D-8329-4305-9386-EF1463E0E83D}"/>
              </a:ext>
            </a:extLst>
          </p:cNvPr>
          <p:cNvPicPr>
            <a:picLocks xmlns:a="http://schemas.openxmlformats.org/drawingml/2006/main" noChangeAspect="1"/>
          </p:cNvPicPr>
          <p:nvPr/>
        </p:nvPicPr>
        <p:blipFill>
          <a:blip xmlns:r="http://schemas.openxmlformats.org/officeDocument/2006/relationships" xmlns:a="http://schemas.openxmlformats.org/drawingml/2006/main" r:embed="R0bc38b4018904d52"/>
          <a:stretch xmlns:a="http://schemas.openxmlformats.org/drawingml/2006/main"/>
        </p:blipFill>
        <p:spPr>
          <a:xfrm xmlns:a="http://schemas.openxmlformats.org/drawingml/2006/main">
            <a:off x="7810500" y="1718541"/>
            <a:ext cx="6667500" cy="3192318"/>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8CCFB5CD-F7EB-4ED4-9BB1-F4B12ECD2686}"/>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6" name="text-3">
            <a:extLst xmlns:a="http://schemas.openxmlformats.org/drawingml/2006/main">
              <a:ext uri="{FF2B5EF4-FFF2-40B4-BE49-F238E27FC236}">
                <a16:creationId xmlns:a16="http://schemas.microsoft.com/office/drawing/2014/main" id="{79FC1B80-4C6D-4EEA-86D7-42CB77F457B9}"/>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F: 2NC/1NO + 2NC.</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Door monitoring +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7" name="heading-4">
            <a:extLst xmlns:a="http://schemas.openxmlformats.org/drawingml/2006/main">
              <a:ext uri="{FF2B5EF4-FFF2-40B4-BE49-F238E27FC236}">
                <a16:creationId xmlns:a16="http://schemas.microsoft.com/office/drawing/2014/main" id="{743380E3-183F-40F4-A2B5-224B63EAD23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886C80C4-B60D-4210-B0E8-6FD797E0F1B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046</a:t>
            </a:r>
          </a:p>
        </p:txBody>
      </p:sp>
    </p:spTree>
    <p:extLst>
      <p:ext uri="{BB962C8B-B14F-4D97-AF65-F5344CB8AC3E}">
        <p14:creationId xmlns:p14="http://schemas.microsoft.com/office/powerpoint/2010/main" val="1189113921"/>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FA5503CE-DCA2-442A-BDC9-756D63E7D8A6}"/>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contact configuration G</a:t>
            </a:r>
          </a:p>
        </p:txBody>
      </p:sp>
      <p:pic>
        <p:nvPicPr>
          <p:cNvPr id="2" name="">
            <a:extLst xmlns:a="http://schemas.openxmlformats.org/drawingml/2006/main">
              <a:ext uri="{FF2B5EF4-FFF2-40B4-BE49-F238E27FC236}">
                <a16:creationId xmlns:a16="http://schemas.microsoft.com/office/drawing/2014/main" id="{469E6C30-53A3-4E03-8B62-8B5EE116F810}"/>
              </a:ext>
            </a:extLst>
          </p:cNvPr>
          <p:cNvPicPr>
            <a:picLocks xmlns:a="http://schemas.openxmlformats.org/drawingml/2006/main" noChangeAspect="1"/>
          </p:cNvPicPr>
          <p:nvPr/>
        </p:nvPicPr>
        <p:blipFill>
          <a:blip xmlns:r="http://schemas.openxmlformats.org/officeDocument/2006/relationships" xmlns:a="http://schemas.openxmlformats.org/drawingml/2006/main" r:embed="R905249bc1773482a"/>
          <a:stretch xmlns:a="http://schemas.openxmlformats.org/drawingml/2006/main"/>
        </p:blipFill>
        <p:spPr>
          <a:xfrm xmlns:a="http://schemas.openxmlformats.org/drawingml/2006/main">
            <a:off x="809625" y="1409700"/>
            <a:ext cx="6572250"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E0DE0905-A86D-49F3-BCD1-E3FD5F6F185B}"/>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B3FC5DBD-A2A1-4A7C-9C28-CC7C0660D224}"/>
              </a:ext>
            </a:extLst>
          </p:cNvPr>
          <p:cNvPicPr>
            <a:picLocks xmlns:a="http://schemas.openxmlformats.org/drawingml/2006/main" noChangeAspect="1"/>
          </p:cNvPicPr>
          <p:nvPr/>
        </p:nvPicPr>
        <p:blipFill>
          <a:blip xmlns:r="http://schemas.openxmlformats.org/officeDocument/2006/relationships" xmlns:a="http://schemas.openxmlformats.org/drawingml/2006/main" r:embed="Rc4dfb9931313407d"/>
          <a:stretch xmlns:a="http://schemas.openxmlformats.org/drawingml/2006/main"/>
        </p:blipFill>
        <p:spPr>
          <a:xfrm xmlns:a="http://schemas.openxmlformats.org/drawingml/2006/main">
            <a:off x="7810500" y="1755051"/>
            <a:ext cx="6667500" cy="3119298"/>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EABA6AA6-334C-43DF-99FB-1FC94E661A1E}"/>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6" name="text-3">
            <a:extLst xmlns:a="http://schemas.openxmlformats.org/drawingml/2006/main">
              <a:ext uri="{FF2B5EF4-FFF2-40B4-BE49-F238E27FC236}">
                <a16:creationId xmlns:a16="http://schemas.microsoft.com/office/drawing/2014/main" id="{5CC64CA7-A419-4EF5-9A60-AC2F7BD73D4A}"/>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G: 2NC/1NO + 2NC/1NO.</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Door monitoring +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7" name="heading-4">
            <a:extLst xmlns:a="http://schemas.openxmlformats.org/drawingml/2006/main">
              <a:ext uri="{FF2B5EF4-FFF2-40B4-BE49-F238E27FC236}">
                <a16:creationId xmlns:a16="http://schemas.microsoft.com/office/drawing/2014/main" id="{C6AF71AC-3ACF-4127-95C4-2273415B0755}"/>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6E70901C-9317-4FED-B5D8-2C419CA67384}"/>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047</a:t>
            </a:r>
          </a:p>
        </p:txBody>
      </p:sp>
    </p:spTree>
    <p:extLst>
      <p:ext uri="{BB962C8B-B14F-4D97-AF65-F5344CB8AC3E}">
        <p14:creationId xmlns:p14="http://schemas.microsoft.com/office/powerpoint/2010/main" val="1273009154"/>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7E91225C-74A0-47CB-9744-FB39380C5A27}"/>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contact configuration H</a:t>
            </a:r>
          </a:p>
        </p:txBody>
      </p:sp>
      <p:pic>
        <p:nvPicPr>
          <p:cNvPr id="2" name="">
            <a:extLst xmlns:a="http://schemas.openxmlformats.org/drawingml/2006/main">
              <a:ext uri="{FF2B5EF4-FFF2-40B4-BE49-F238E27FC236}">
                <a16:creationId xmlns:a16="http://schemas.microsoft.com/office/drawing/2014/main" id="{4E56DC8D-3FDD-4DCD-AAAB-E15EA00B0D07}"/>
              </a:ext>
            </a:extLst>
          </p:cNvPr>
          <p:cNvPicPr>
            <a:picLocks xmlns:a="http://schemas.openxmlformats.org/drawingml/2006/main" noChangeAspect="1"/>
          </p:cNvPicPr>
          <p:nvPr/>
        </p:nvPicPr>
        <p:blipFill>
          <a:blip xmlns:r="http://schemas.openxmlformats.org/officeDocument/2006/relationships" xmlns:a="http://schemas.openxmlformats.org/drawingml/2006/main" r:embed="R8e1700975d714241"/>
          <a:stretch xmlns:a="http://schemas.openxmlformats.org/drawingml/2006/main"/>
        </p:blipFill>
        <p:spPr>
          <a:xfrm xmlns:a="http://schemas.openxmlformats.org/drawingml/2006/main">
            <a:off x="1075628" y="1409700"/>
            <a:ext cx="6040244"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A1D4E7E7-7BB7-49C9-A811-9849DE0FD87D}"/>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4AFB9A42-4209-4CA4-AF71-5064D3F0C2D7}"/>
              </a:ext>
            </a:extLst>
          </p:cNvPr>
          <p:cNvPicPr>
            <a:picLocks xmlns:a="http://schemas.openxmlformats.org/drawingml/2006/main" noChangeAspect="1"/>
          </p:cNvPicPr>
          <p:nvPr/>
        </p:nvPicPr>
        <p:blipFill>
          <a:blip xmlns:r="http://schemas.openxmlformats.org/officeDocument/2006/relationships" xmlns:a="http://schemas.openxmlformats.org/drawingml/2006/main" r:embed="Rf9d40eb205ae4895"/>
          <a:stretch xmlns:a="http://schemas.openxmlformats.org/drawingml/2006/main"/>
        </p:blipFill>
        <p:spPr>
          <a:xfrm xmlns:a="http://schemas.openxmlformats.org/drawingml/2006/main">
            <a:off x="7810500" y="1584526"/>
            <a:ext cx="6667500" cy="3460348"/>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64CA0DAD-F239-476C-8F9E-60F710245104}"/>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6" name="text-3">
            <a:extLst xmlns:a="http://schemas.openxmlformats.org/drawingml/2006/main">
              <a:ext uri="{FF2B5EF4-FFF2-40B4-BE49-F238E27FC236}">
                <a16:creationId xmlns:a16="http://schemas.microsoft.com/office/drawing/2014/main" id="{05A7134F-5301-49B8-9B39-A3790428DCE9}"/>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H: 3NC + 1NC/1NO.</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Door monitoring +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7" name="heading-4">
            <a:extLst xmlns:a="http://schemas.openxmlformats.org/drawingml/2006/main">
              <a:ext uri="{FF2B5EF4-FFF2-40B4-BE49-F238E27FC236}">
                <a16:creationId xmlns:a16="http://schemas.microsoft.com/office/drawing/2014/main" id="{B9D6E44C-0CD8-408B-B62C-701F299875B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72C193B6-8A2A-41C2-BEDA-293E316F2F69}"/>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048</a:t>
            </a:r>
          </a:p>
        </p:txBody>
      </p:sp>
    </p:spTree>
    <p:extLst>
      <p:ext uri="{BB962C8B-B14F-4D97-AF65-F5344CB8AC3E}">
        <p14:creationId xmlns:p14="http://schemas.microsoft.com/office/powerpoint/2010/main" val="349542195"/>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E5949E6A-A081-4604-92E7-F045AFC52F8F}"/>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contact configuration I</a:t>
            </a:r>
          </a:p>
        </p:txBody>
      </p:sp>
      <p:pic>
        <p:nvPicPr>
          <p:cNvPr id="2" name="">
            <a:extLst xmlns:a="http://schemas.openxmlformats.org/drawingml/2006/main">
              <a:ext uri="{FF2B5EF4-FFF2-40B4-BE49-F238E27FC236}">
                <a16:creationId xmlns:a16="http://schemas.microsoft.com/office/drawing/2014/main" id="{B7B63775-2429-4877-AD83-260591A302F2}"/>
              </a:ext>
            </a:extLst>
          </p:cNvPr>
          <p:cNvPicPr>
            <a:picLocks xmlns:a="http://schemas.openxmlformats.org/drawingml/2006/main" noChangeAspect="1"/>
          </p:cNvPicPr>
          <p:nvPr/>
        </p:nvPicPr>
        <p:blipFill>
          <a:blip xmlns:r="http://schemas.openxmlformats.org/officeDocument/2006/relationships" xmlns:a="http://schemas.openxmlformats.org/drawingml/2006/main" r:embed="R957a94ba564e41a3"/>
          <a:stretch xmlns:a="http://schemas.openxmlformats.org/drawingml/2006/main"/>
        </p:blipFill>
        <p:spPr>
          <a:xfrm xmlns:a="http://schemas.openxmlformats.org/drawingml/2006/main">
            <a:off x="997256" y="1409700"/>
            <a:ext cx="6196988"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AFF22B9C-CE90-49FF-B7FB-7891A08BA4D5}"/>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ED876CE7-EE7A-412B-AA31-321755A9571B}"/>
              </a:ext>
            </a:extLst>
          </p:cNvPr>
          <p:cNvPicPr>
            <a:picLocks xmlns:a="http://schemas.openxmlformats.org/drawingml/2006/main" noChangeAspect="1"/>
          </p:cNvPicPr>
          <p:nvPr/>
        </p:nvPicPr>
        <p:blipFill>
          <a:blip xmlns:r="http://schemas.openxmlformats.org/officeDocument/2006/relationships" xmlns:a="http://schemas.openxmlformats.org/drawingml/2006/main" r:embed="R3e23642d0c624380"/>
          <a:stretch xmlns:a="http://schemas.openxmlformats.org/drawingml/2006/main"/>
        </p:blipFill>
        <p:spPr>
          <a:xfrm xmlns:a="http://schemas.openxmlformats.org/drawingml/2006/main">
            <a:off x="7810500" y="1810447"/>
            <a:ext cx="6667500" cy="3008506"/>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A5AAC6AD-33A5-4B3C-935F-1B3031372C74}"/>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6" name="text-3">
            <a:extLst xmlns:a="http://schemas.openxmlformats.org/drawingml/2006/main">
              <a:ext uri="{FF2B5EF4-FFF2-40B4-BE49-F238E27FC236}">
                <a16:creationId xmlns:a16="http://schemas.microsoft.com/office/drawing/2014/main" id="{5DD384C3-020C-4A2C-BD01-BA8B296A9334}"/>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I: 3NC + 2NC.</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Door monitoring +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7" name="heading-4">
            <a:extLst xmlns:a="http://schemas.openxmlformats.org/drawingml/2006/main">
              <a:ext uri="{FF2B5EF4-FFF2-40B4-BE49-F238E27FC236}">
                <a16:creationId xmlns:a16="http://schemas.microsoft.com/office/drawing/2014/main" id="{2BA063D3-7860-4594-A459-038800BEB38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8EF7FB11-9AF6-4049-8606-492EEEFC343D}"/>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049</a:t>
            </a:r>
          </a:p>
        </p:txBody>
      </p:sp>
    </p:spTree>
    <p:extLst>
      <p:ext uri="{BB962C8B-B14F-4D97-AF65-F5344CB8AC3E}">
        <p14:creationId xmlns:p14="http://schemas.microsoft.com/office/powerpoint/2010/main" val="1836034147"/>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76B19127-D8EA-4364-BBDC-B8409DBD8080}"/>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contact configuration J</a:t>
            </a:r>
          </a:p>
        </p:txBody>
      </p:sp>
      <p:pic>
        <p:nvPicPr>
          <p:cNvPr id="2" name="">
            <a:extLst xmlns:a="http://schemas.openxmlformats.org/drawingml/2006/main">
              <a:ext uri="{FF2B5EF4-FFF2-40B4-BE49-F238E27FC236}">
                <a16:creationId xmlns:a16="http://schemas.microsoft.com/office/drawing/2014/main" id="{3EB4F61F-CA99-467B-A94A-BE5F8ABAA8FC}"/>
              </a:ext>
            </a:extLst>
          </p:cNvPr>
          <p:cNvPicPr>
            <a:picLocks xmlns:a="http://schemas.openxmlformats.org/drawingml/2006/main" noChangeAspect="1"/>
          </p:cNvPicPr>
          <p:nvPr/>
        </p:nvPicPr>
        <p:blipFill>
          <a:blip xmlns:r="http://schemas.openxmlformats.org/officeDocument/2006/relationships" xmlns:a="http://schemas.openxmlformats.org/drawingml/2006/main" r:embed="Rbc7c62ede8ea4e35"/>
          <a:stretch xmlns:a="http://schemas.openxmlformats.org/drawingml/2006/main"/>
        </p:blipFill>
        <p:spPr>
          <a:xfrm xmlns:a="http://schemas.openxmlformats.org/drawingml/2006/main">
            <a:off x="943429" y="1409700"/>
            <a:ext cx="6304643"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DD9DCEFE-6441-4D1B-8E68-DDEC52EA3358}"/>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6ACA80EC-6F45-465D-9C35-7C8D1148EDCB}"/>
              </a:ext>
            </a:extLst>
          </p:cNvPr>
          <p:cNvPicPr>
            <a:picLocks xmlns:a="http://schemas.openxmlformats.org/drawingml/2006/main" noChangeAspect="1"/>
          </p:cNvPicPr>
          <p:nvPr/>
        </p:nvPicPr>
        <p:blipFill>
          <a:blip xmlns:r="http://schemas.openxmlformats.org/officeDocument/2006/relationships" xmlns:a="http://schemas.openxmlformats.org/drawingml/2006/main" r:embed="R9f5721fa14244711"/>
          <a:stretch xmlns:a="http://schemas.openxmlformats.org/drawingml/2006/main"/>
        </p:blipFill>
        <p:spPr>
          <a:xfrm xmlns:a="http://schemas.openxmlformats.org/drawingml/2006/main">
            <a:off x="7810500" y="1871430"/>
            <a:ext cx="6667500" cy="288654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2760FF3E-F4FA-441A-B67D-54B873F40994}"/>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6" name="text-3">
            <a:extLst xmlns:a="http://schemas.openxmlformats.org/drawingml/2006/main">
              <a:ext uri="{FF2B5EF4-FFF2-40B4-BE49-F238E27FC236}">
                <a16:creationId xmlns:a16="http://schemas.microsoft.com/office/drawing/2014/main" id="{1C513968-3F91-4B50-8AB3-0D468F54A807}"/>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J: 3NC + 3NC.</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Door monitoring +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7" name="heading-4">
            <a:extLst xmlns:a="http://schemas.openxmlformats.org/drawingml/2006/main">
              <a:ext uri="{FF2B5EF4-FFF2-40B4-BE49-F238E27FC236}">
                <a16:creationId xmlns:a16="http://schemas.microsoft.com/office/drawing/2014/main" id="{DD16BE79-1F62-4C8A-9514-3EBACA4B69DD}"/>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4B736955-A9E6-4D0E-86A8-CA1C000BDB37}"/>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050</a:t>
            </a:r>
          </a:p>
        </p:txBody>
      </p:sp>
    </p:spTree>
    <p:extLst>
      <p:ext uri="{BB962C8B-B14F-4D97-AF65-F5344CB8AC3E}">
        <p14:creationId xmlns:p14="http://schemas.microsoft.com/office/powerpoint/2010/main" val="171647974"/>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73F0B4FD-4777-47E1-A0A5-5CA0F0C59919}"/>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contact configuration K</a:t>
            </a:r>
          </a:p>
        </p:txBody>
      </p:sp>
      <p:pic>
        <p:nvPicPr>
          <p:cNvPr id="2" name="">
            <a:extLst xmlns:a="http://schemas.openxmlformats.org/drawingml/2006/main">
              <a:ext uri="{FF2B5EF4-FFF2-40B4-BE49-F238E27FC236}">
                <a16:creationId xmlns:a16="http://schemas.microsoft.com/office/drawing/2014/main" id="{F5B64D14-C8AB-4A35-9B92-6D111BF00FD2}"/>
              </a:ext>
            </a:extLst>
          </p:cNvPr>
          <p:cNvPicPr>
            <a:picLocks xmlns:a="http://schemas.openxmlformats.org/drawingml/2006/main" noChangeAspect="1"/>
          </p:cNvPicPr>
          <p:nvPr/>
        </p:nvPicPr>
        <p:blipFill>
          <a:blip xmlns:r="http://schemas.openxmlformats.org/officeDocument/2006/relationships" xmlns:a="http://schemas.openxmlformats.org/drawingml/2006/main" r:embed="R0c9ddb18d2484d84"/>
          <a:stretch xmlns:a="http://schemas.openxmlformats.org/drawingml/2006/main"/>
        </p:blipFill>
        <p:spPr>
          <a:xfrm xmlns:a="http://schemas.openxmlformats.org/drawingml/2006/main">
            <a:off x="762000" y="1973503"/>
            <a:ext cx="4318000" cy="2682394"/>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852D863E-7B45-48D3-86D1-5C32D3118420}"/>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730B21F4-73D3-423A-9A4F-96019F442FA2}"/>
              </a:ext>
            </a:extLst>
          </p:cNvPr>
          <p:cNvPicPr>
            <a:picLocks xmlns:a="http://schemas.openxmlformats.org/drawingml/2006/main" noChangeAspect="1"/>
          </p:cNvPicPr>
          <p:nvPr/>
        </p:nvPicPr>
        <p:blipFill>
          <a:blip xmlns:r="http://schemas.openxmlformats.org/officeDocument/2006/relationships" xmlns:a="http://schemas.openxmlformats.org/drawingml/2006/main" r:embed="Rc3dcbe24e33d4c04"/>
          <a:stretch xmlns:a="http://schemas.openxmlformats.org/drawingml/2006/main"/>
        </p:blipFill>
        <p:spPr>
          <a:xfrm xmlns:a="http://schemas.openxmlformats.org/drawingml/2006/main">
            <a:off x="5461000" y="2143975"/>
            <a:ext cx="4318000" cy="2341451"/>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C6B96BCF-AE18-424A-8A27-2F7F9E1642DC}"/>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6" name="">
            <a:extLst xmlns:a="http://schemas.openxmlformats.org/drawingml/2006/main">
              <a:ext uri="{FF2B5EF4-FFF2-40B4-BE49-F238E27FC236}">
                <a16:creationId xmlns:a16="http://schemas.microsoft.com/office/drawing/2014/main" id="{59B418D6-F73A-4AEA-9042-AAE2D7AF46D6}"/>
              </a:ext>
            </a:extLst>
          </p:cNvPr>
          <p:cNvPicPr>
            <a:picLocks xmlns:a="http://schemas.openxmlformats.org/drawingml/2006/main" noChangeAspect="1"/>
          </p:cNvPicPr>
          <p:nvPr/>
        </p:nvPicPr>
        <p:blipFill>
          <a:blip xmlns:r="http://schemas.openxmlformats.org/officeDocument/2006/relationships" xmlns:a="http://schemas.openxmlformats.org/drawingml/2006/main" r:embed="Rce37127779964d50"/>
          <a:stretch xmlns:a="http://schemas.openxmlformats.org/drawingml/2006/main"/>
        </p:blipFill>
        <p:spPr>
          <a:xfrm xmlns:a="http://schemas.openxmlformats.org/drawingml/2006/main">
            <a:off x="12025923" y="1409700"/>
            <a:ext cx="586154" cy="3810000"/>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A3AE35DF-90A7-4607-80E0-00C7CAE60396}"/>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8" name="text-4">
            <a:extLst xmlns:a="http://schemas.openxmlformats.org/drawingml/2006/main">
              <a:ext uri="{FF2B5EF4-FFF2-40B4-BE49-F238E27FC236}">
                <a16:creationId xmlns:a16="http://schemas.microsoft.com/office/drawing/2014/main" id="{7900E4B4-C291-4B7D-9BB6-142847607BC3}"/>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K: 3NC + 2NC/1NO.</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Door monitoring +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9" name="heading-5">
            <a:extLst xmlns:a="http://schemas.openxmlformats.org/drawingml/2006/main">
              <a:ext uri="{FF2B5EF4-FFF2-40B4-BE49-F238E27FC236}">
                <a16:creationId xmlns:a16="http://schemas.microsoft.com/office/drawing/2014/main" id="{6D8ED0DB-F605-41E4-B381-826399129B1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6A18DC56-9735-4DCC-BD1C-4D00ED1F6913}"/>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051</a:t>
            </a:r>
          </a:p>
        </p:txBody>
      </p:sp>
    </p:spTree>
    <p:extLst>
      <p:ext uri="{BB962C8B-B14F-4D97-AF65-F5344CB8AC3E}">
        <p14:creationId xmlns:p14="http://schemas.microsoft.com/office/powerpoint/2010/main" val="2127032882"/>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CCB7497A-E9CA-4BEB-BB09-DC4BAEBB637F}"/>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MA2 contact configuration L</a:t>
            </a:r>
          </a:p>
        </p:txBody>
      </p:sp>
      <p:pic>
        <p:nvPicPr>
          <p:cNvPr id="2" name="">
            <a:extLst xmlns:a="http://schemas.openxmlformats.org/drawingml/2006/main">
              <a:ext uri="{FF2B5EF4-FFF2-40B4-BE49-F238E27FC236}">
                <a16:creationId xmlns:a16="http://schemas.microsoft.com/office/drawing/2014/main" id="{A9BA82F7-2FD2-43BD-B9DE-A149BDF5E005}"/>
              </a:ext>
            </a:extLst>
          </p:cNvPr>
          <p:cNvPicPr>
            <a:picLocks xmlns:a="http://schemas.openxmlformats.org/drawingml/2006/main" noChangeAspect="1"/>
          </p:cNvPicPr>
          <p:nvPr/>
        </p:nvPicPr>
        <p:blipFill>
          <a:blip xmlns:r="http://schemas.openxmlformats.org/officeDocument/2006/relationships" xmlns:a="http://schemas.openxmlformats.org/drawingml/2006/main" r:embed="Rdc3da89d5e674e34"/>
          <a:stretch xmlns:a="http://schemas.openxmlformats.org/drawingml/2006/main"/>
        </p:blipFill>
        <p:spPr>
          <a:xfrm xmlns:a="http://schemas.openxmlformats.org/drawingml/2006/main">
            <a:off x="873713" y="1409700"/>
            <a:ext cx="6444074"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74D5B253-599C-4661-9D89-B840D145107D}"/>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BE7A9DA8-400D-430A-AEE5-51CE16947650}"/>
              </a:ext>
            </a:extLst>
          </p:cNvPr>
          <p:cNvPicPr>
            <a:picLocks xmlns:a="http://schemas.openxmlformats.org/drawingml/2006/main" noChangeAspect="1"/>
          </p:cNvPicPr>
          <p:nvPr/>
        </p:nvPicPr>
        <p:blipFill>
          <a:blip xmlns:r="http://schemas.openxmlformats.org/officeDocument/2006/relationships" xmlns:a="http://schemas.openxmlformats.org/drawingml/2006/main" r:embed="Rb8a075e03d564875"/>
          <a:stretch xmlns:a="http://schemas.openxmlformats.org/drawingml/2006/main"/>
        </p:blipFill>
        <p:spPr>
          <a:xfrm xmlns:a="http://schemas.openxmlformats.org/drawingml/2006/main">
            <a:off x="7810500" y="1707356"/>
            <a:ext cx="6667500" cy="3214688"/>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9D260A7A-D43E-40B8-A32A-39C8B2E25666}"/>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6" name="text-3">
            <a:extLst xmlns:a="http://schemas.openxmlformats.org/drawingml/2006/main">
              <a:ext uri="{FF2B5EF4-FFF2-40B4-BE49-F238E27FC236}">
                <a16:creationId xmlns:a16="http://schemas.microsoft.com/office/drawing/2014/main" id="{97294DBB-14C8-4014-B995-B5115A147537}"/>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L: 2NC/1NO + 3NC.</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Door monitoring +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7" name="heading-4">
            <a:extLst xmlns:a="http://schemas.openxmlformats.org/drawingml/2006/main">
              <a:ext uri="{FF2B5EF4-FFF2-40B4-BE49-F238E27FC236}">
                <a16:creationId xmlns:a16="http://schemas.microsoft.com/office/drawing/2014/main" id="{A94068E4-3BC7-4ECC-A2CD-715D08A5DFAB}"/>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553DE22B-B164-4B42-8EA6-3CB516BCF2DF}"/>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052</a:t>
            </a:r>
          </a:p>
        </p:txBody>
      </p:sp>
    </p:spTree>
    <p:extLst>
      <p:ext uri="{BB962C8B-B14F-4D97-AF65-F5344CB8AC3E}">
        <p14:creationId xmlns:p14="http://schemas.microsoft.com/office/powerpoint/2010/main" val="102953701"/>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B5AE2E6E-79AC-44F9-B356-81D31505E634}"/>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solenoid guard locking switch</a:t>
            </a:r>
          </a:p>
        </p:txBody>
      </p:sp>
      <p:pic>
        <p:nvPicPr>
          <p:cNvPr id="2" name="">
            <a:extLst xmlns:a="http://schemas.openxmlformats.org/drawingml/2006/main">
              <a:ext uri="{FF2B5EF4-FFF2-40B4-BE49-F238E27FC236}">
                <a16:creationId xmlns:a16="http://schemas.microsoft.com/office/drawing/2014/main" id="{6F65C6DE-05B7-4F8A-B317-1A14A8C0C0FA}"/>
              </a:ext>
            </a:extLst>
          </p:cNvPr>
          <p:cNvPicPr>
            <a:picLocks xmlns:a="http://schemas.openxmlformats.org/drawingml/2006/main" noChangeAspect="1"/>
          </p:cNvPicPr>
          <p:nvPr/>
        </p:nvPicPr>
        <p:blipFill>
          <a:blip xmlns:r="http://schemas.openxmlformats.org/officeDocument/2006/relationships" xmlns:a="http://schemas.openxmlformats.org/drawingml/2006/main" r:embed="Ra75c972c2c7b4524"/>
          <a:stretch xmlns:a="http://schemas.openxmlformats.org/drawingml/2006/main"/>
        </p:blipFill>
        <p:spPr>
          <a:xfrm xmlns:a="http://schemas.openxmlformats.org/drawingml/2006/main">
            <a:off x="2174158" y="1428750"/>
            <a:ext cx="4128935" cy="5334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6635993B-09AE-4BB4-96A0-873A313259D9}"/>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MA3 series</a:t>
            </a:r>
          </a:p>
        </p:txBody>
      </p:sp>
      <p:sp>
        <p:nvSpPr>
          <p:cNvPr id="4" name="text-2">
            <a:extLst xmlns:a="http://schemas.openxmlformats.org/drawingml/2006/main">
              <a:ext uri="{FF2B5EF4-FFF2-40B4-BE49-F238E27FC236}">
                <a16:creationId xmlns:a16="http://schemas.microsoft.com/office/drawing/2014/main" id="{1FF8A380-9B29-407C-B853-566285C1B034}"/>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Multiple built-in contact configurations.</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Lock holding force: 1,300 N.</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IP67 protection.</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A choice of metal heads.</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Suitable for standard loads and small loads.</a:t>
            </a:r>
          </a:p>
          <a:p xmlns:a="http://schemas.openxmlformats.org/drawingml/2006/main">
            <a:r>
              <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Standards: EN/IEC 60947-5-1, GB/T 14048.5, IEC 61508, EN ISO 14119, EN ISO 13849-1, UL 508, CSA C22.2 No. 14.</a:t>
            </a:r>
          </a:p>
        </p:txBody>
      </p:sp>
      <p:sp>
        <p:nvSpPr>
          <p:cNvPr id="5" name="heading-3">
            <a:extLst xmlns:a="http://schemas.openxmlformats.org/drawingml/2006/main">
              <a:ext uri="{FF2B5EF4-FFF2-40B4-BE49-F238E27FC236}">
                <a16:creationId xmlns:a16="http://schemas.microsoft.com/office/drawing/2014/main" id="{D401EEC8-126F-4425-A533-4E165592778D}"/>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081ECFCD-E697-47B6-837F-732535AB90EE}"/>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053</a:t>
            </a:r>
          </a:p>
        </p:txBody>
      </p:sp>
    </p:spTree>
    <p:extLst>
      <p:ext uri="{BB962C8B-B14F-4D97-AF65-F5344CB8AC3E}">
        <p14:creationId xmlns:p14="http://schemas.microsoft.com/office/powerpoint/2010/main" val="301873362"/>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1D403929-E469-412C-8D6D-3306E6C32615}"/>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contact codes  1</a:t>
            </a:r>
          </a:p>
        </p:txBody>
      </p:sp>
      <p:graphicFrame>
        <p:nvGraphicFramePr>
          <p:cNvPr id="2" name="">
            <a:extLst xmlns:a="http://schemas.openxmlformats.org/drawingml/2006/main">
              <a:ext uri="{FF2B5EF4-FFF2-40B4-BE49-F238E27FC236}">
                <a16:creationId xmlns:a16="http://schemas.microsoft.com/office/drawing/2014/main" id="{06AD47C9-3826-4FCB-8D67-0EF4AB8BBD5C}"/>
              </a:ext>
            </a:extLst>
          </p:cNvPr>
          <p:cNvGraphicFramePr/>
          <p:nvPr/>
        </p:nvGraphicFramePr>
        <p:xfrm>
          <a:off xmlns:a="http://schemas.openxmlformats.org/drawingml/2006/main" x="762000" y="1352550"/>
          <a:ext xmlns:a="http://schemas.openxmlformats.org/drawingml/2006/main" cx="13716000" cy="5619750"/>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Code</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Lock monitoring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Door monitoring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A</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B</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1NC/1NO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F</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1NC/1NO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H</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1NC/1NO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1NC/1NO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I</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J</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K</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ADA2F513-7C13-4F9B-B79C-980B9C9C0DEA}"/>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All contacts use slow action. The source lists contacts in lock monitoring + door monitoring order.</a:t>
            </a:r>
          </a:p>
        </p:txBody>
      </p:sp>
      <p:sp>
        <p:nvSpPr>
          <p:cNvPr id="4" name="heading-2">
            <a:extLst xmlns:a="http://schemas.openxmlformats.org/drawingml/2006/main">
              <a:ext uri="{FF2B5EF4-FFF2-40B4-BE49-F238E27FC236}">
                <a16:creationId xmlns:a16="http://schemas.microsoft.com/office/drawing/2014/main" id="{1C52332E-ADB4-4C0E-BF57-50C88D697C99}"/>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9B411808-8577-4D2C-B6A5-B63AE4D6864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054</a:t>
            </a:r>
          </a:p>
        </p:txBody>
      </p:sp>
    </p:spTree>
    <p:extLst>
      <p:ext uri="{BB962C8B-B14F-4D97-AF65-F5344CB8AC3E}">
        <p14:creationId xmlns:p14="http://schemas.microsoft.com/office/powerpoint/2010/main" val="1433209988"/>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DA05F167-B382-4F4E-B606-FCB312752F3A}"/>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contact codes  2</a:t>
            </a:r>
          </a:p>
        </p:txBody>
      </p:sp>
      <p:graphicFrame>
        <p:nvGraphicFramePr>
          <p:cNvPr id="2" name="">
            <a:extLst xmlns:a="http://schemas.openxmlformats.org/drawingml/2006/main">
              <a:ext uri="{FF2B5EF4-FFF2-40B4-BE49-F238E27FC236}">
                <a16:creationId xmlns:a16="http://schemas.microsoft.com/office/drawing/2014/main" id="{EADE5633-F89B-436B-BEC6-E955928D7AFE}"/>
              </a:ext>
            </a:extLst>
          </p:cNvPr>
          <p:cNvGraphicFramePr/>
          <p:nvPr/>
        </p:nvGraphicFramePr>
        <p:xfrm>
          <a:off xmlns:a="http://schemas.openxmlformats.org/drawingml/2006/main" x="762000" y="1352550"/>
          <a:ext xmlns:a="http://schemas.openxmlformats.org/drawingml/2006/main" cx="13716000" cy="1914525"/>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Code</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Lock monitoring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Door monitoring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1NC/1NO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CE11057F-3D35-425A-9DA8-A2F6D7F8FCF7}"/>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All contacts use slow action. The source lists contacts in lock monitoring + door monitoring order.</a:t>
            </a:r>
          </a:p>
        </p:txBody>
      </p:sp>
      <p:sp>
        <p:nvSpPr>
          <p:cNvPr id="4" name="heading-2">
            <a:extLst xmlns:a="http://schemas.openxmlformats.org/drawingml/2006/main">
              <a:ext uri="{FF2B5EF4-FFF2-40B4-BE49-F238E27FC236}">
                <a16:creationId xmlns:a16="http://schemas.microsoft.com/office/drawing/2014/main" id="{9DD8AFA0-CA18-4584-9A08-36B0CB9BA370}"/>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3BBFDEBB-9D45-4306-9E1C-99E0EF6B67B1}"/>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055</a:t>
            </a:r>
          </a:p>
        </p:txBody>
      </p:sp>
    </p:spTree>
    <p:extLst>
      <p:ext uri="{BB962C8B-B14F-4D97-AF65-F5344CB8AC3E}">
        <p14:creationId xmlns:p14="http://schemas.microsoft.com/office/powerpoint/2010/main" val="1847270484"/>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ECB9B5AD-9F6C-46FC-8F91-9520311AB95F}"/>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model code</a:t>
            </a:r>
          </a:p>
        </p:txBody>
      </p:sp>
      <p:graphicFrame>
        <p:nvGraphicFramePr>
          <p:cNvPr id="2" name="">
            <a:extLst xmlns:a="http://schemas.openxmlformats.org/drawingml/2006/main">
              <a:ext uri="{FF2B5EF4-FFF2-40B4-BE49-F238E27FC236}">
                <a16:creationId xmlns:a16="http://schemas.microsoft.com/office/drawing/2014/main" id="{BC9296A0-49BE-4661-81E7-6F9DD9DE4919}"/>
              </a:ext>
            </a:extLst>
          </p:cNvPr>
          <p:cNvGraphicFramePr/>
          <p:nvPr/>
        </p:nvGraphicFramePr>
        <p:xfrm>
          <a:off xmlns:a="http://schemas.openxmlformats.org/drawingml/2006/main" x="762000" y="1352550"/>
          <a:ext xmlns:a="http://schemas.openxmlformats.org/drawingml/2006/main" cx="13716000" cy="4524375"/>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Format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MA3-[conduit][contact][head][locking]-[options]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Conduit entry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 Pg13.5 / 2: M20 / 3: M16</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Head F / 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F: plastic / D: metal. Four mounting directions, front orientation on delivery.</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Locking A / B</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 mechanical locking, 24 V DC release / B: mechanical locking, 110 V AC release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742950">
                <a:tc>
                  <a:txBody>
                    <a:bodyPr wrap="square" lIns="95250" tIns="95250" rIns="95250" bIns="95250">
                      <a:noAutofit/>
                    </a:bodyPr>
                    <a:lstStyle/>
                    <a:p>
                      <a:r>
                        <a:rPr sz="1800" b="0">
                          <a:solidFill>
                            <a:srgbClr val="202136"/>
                          </a:solidFill>
                          <a:latin typeface="Arial"/>
                          <a:ea typeface="Arial"/>
                          <a:cs typeface="Arial"/>
                        </a:rPr>
                        <a:t>Locking G / H</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G: 24 V DC solenoid locking, mechanical release / H: 110 V AC solenoid locking, mechanical release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Release position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Blank: front / F: rear</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Indicator</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Blank: standard 24 V DC green LED / B: 24 V DC orange LED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Special release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H: special release key, supplied with the product</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text-1">
            <a:extLst xmlns:a="http://schemas.openxmlformats.org/drawingml/2006/main">
              <a:ext uri="{FF2B5EF4-FFF2-40B4-BE49-F238E27FC236}">
                <a16:creationId xmlns:a16="http://schemas.microsoft.com/office/drawing/2014/main" id="{C9DD0DE1-E181-4E87-B75A-863DF09EE75D}"/>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Switch heads and switch components cannot be ordered separately. Actuator keys are sold separately.</a:t>
            </a:r>
          </a:p>
        </p:txBody>
      </p:sp>
      <p:sp>
        <p:nvSpPr>
          <p:cNvPr id="4" name="heading-2">
            <a:extLst xmlns:a="http://schemas.openxmlformats.org/drawingml/2006/main">
              <a:ext uri="{FF2B5EF4-FFF2-40B4-BE49-F238E27FC236}">
                <a16:creationId xmlns:a16="http://schemas.microsoft.com/office/drawing/2014/main" id="{15BC07CA-8C93-40A7-9FC8-3226E81CC25D}"/>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6EAC20C6-341F-42E2-996C-7D9FBB40D71E}"/>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056</a:t>
            </a:r>
          </a:p>
        </p:txBody>
      </p:sp>
    </p:spTree>
    <p:extLst>
      <p:ext uri="{BB962C8B-B14F-4D97-AF65-F5344CB8AC3E}">
        <p14:creationId xmlns:p14="http://schemas.microsoft.com/office/powerpoint/2010/main" val="1527862720"/>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23641D87-94DC-40CF-A4C2-94279AFE1F91}"/>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plastic head selection A  1</a:t>
            </a:r>
          </a:p>
        </p:txBody>
      </p:sp>
      <p:graphicFrame>
        <p:nvGraphicFramePr>
          <p:cNvPr id="2" name="">
            <a:extLst xmlns:a="http://schemas.openxmlformats.org/drawingml/2006/main">
              <a:ext uri="{FF2B5EF4-FFF2-40B4-BE49-F238E27FC236}">
                <a16:creationId xmlns:a16="http://schemas.microsoft.com/office/drawing/2014/main" id="{1AB3E836-D465-4394-B502-AA3077047FE0}"/>
              </a:ext>
            </a:extLst>
          </p:cNvPr>
          <p:cNvGraphicFramePr/>
          <p:nvPr/>
        </p:nvGraphicFramePr>
        <p:xfrm>
          <a:off xmlns:a="http://schemas.openxmlformats.org/drawingml/2006/main" x="762000" y="1352550"/>
          <a:ext xmlns:a="http://schemas.openxmlformats.org/drawingml/2006/main" cx="13716000" cy="5619750"/>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Lock + door contacts</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Conduit entry</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Model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1NC + 1NO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MA3-1AFA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1NC + 1NO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MA3-2AFA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1NC + 1NO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M16</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MA3-3AFA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2NC + 1NC/1NO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MA3-1BFA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2NC + 1NC/1NO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MA3-2BFA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1NC + 1NC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MA3-1CFA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1NC + 1NC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MA3-2CFA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1NC + 1NC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M16</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MA3-3CFA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1NC + 2NC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MA3-1DFA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1NC + 2NC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MA3-2DFA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2NC + 2NO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MA3-1EFA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85B3453F-0186-441D-8B02-1B1DA8D59A36}"/>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24 V DC solenoid, green LED. Mechanical locking / solenoid release. Actuator key sold separately.</a:t>
            </a:r>
          </a:p>
        </p:txBody>
      </p:sp>
      <p:sp>
        <p:nvSpPr>
          <p:cNvPr id="4" name="heading-2">
            <a:extLst xmlns:a="http://schemas.openxmlformats.org/drawingml/2006/main">
              <a:ext uri="{FF2B5EF4-FFF2-40B4-BE49-F238E27FC236}">
                <a16:creationId xmlns:a16="http://schemas.microsoft.com/office/drawing/2014/main" id="{225FCE45-84CC-49F2-8302-5267DE11B533}"/>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7847335D-2981-4077-AB43-66BCD086131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057</a:t>
            </a:r>
          </a:p>
        </p:txBody>
      </p:sp>
    </p:spTree>
    <p:extLst>
      <p:ext uri="{BB962C8B-B14F-4D97-AF65-F5344CB8AC3E}">
        <p14:creationId xmlns:p14="http://schemas.microsoft.com/office/powerpoint/2010/main" val="1529162459"/>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534F3D6D-926F-4686-B734-28C328E2E1C8}"/>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plastic head selection A  2</a:t>
            </a:r>
          </a:p>
        </p:txBody>
      </p:sp>
      <p:graphicFrame>
        <p:nvGraphicFramePr>
          <p:cNvPr id="2" name="">
            <a:extLst xmlns:a="http://schemas.openxmlformats.org/drawingml/2006/main">
              <a:ext uri="{FF2B5EF4-FFF2-40B4-BE49-F238E27FC236}">
                <a16:creationId xmlns:a16="http://schemas.microsoft.com/office/drawing/2014/main" id="{20FCCB7F-B472-4471-9A89-F30873F54B85}"/>
              </a:ext>
            </a:extLst>
          </p:cNvPr>
          <p:cNvGraphicFramePr/>
          <p:nvPr/>
        </p:nvGraphicFramePr>
        <p:xfrm>
          <a:off xmlns:a="http://schemas.openxmlformats.org/drawingml/2006/main" x="762000" y="1352550"/>
          <a:ext xmlns:a="http://schemas.openxmlformats.org/drawingml/2006/main" cx="13716000" cy="5619750"/>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Lock + door contacts</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Conduit entry</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Model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2NC + 2NO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MA3-2EFA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1NC + 1NC/1NO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MA3-1FFA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1NC + 1NC/1NO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MA3-2FFA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2NC + 2NC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MA3-1GFA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2NC + 2NC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MA3-2GFA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1NC/1NO + 1NC/1NO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MA3-1HFA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1NC/1NO + 1NC/1NO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MA3-2HFA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3NC + 1NO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MA3-1IFA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3NC + 1NO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MA3-2IFA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3NC + 1NC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MA3-1JFA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3NC + 1NC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MA3-2JFA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369280C7-DD8E-447A-AFC0-DCA8A65B1E63}"/>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24 V DC solenoid, green LED. Mechanical locking / solenoid release. Actuator key sold separately.</a:t>
            </a:r>
          </a:p>
        </p:txBody>
      </p:sp>
      <p:sp>
        <p:nvSpPr>
          <p:cNvPr id="4" name="heading-2">
            <a:extLst xmlns:a="http://schemas.openxmlformats.org/drawingml/2006/main">
              <a:ext uri="{FF2B5EF4-FFF2-40B4-BE49-F238E27FC236}">
                <a16:creationId xmlns:a16="http://schemas.microsoft.com/office/drawing/2014/main" id="{7B16BD68-D2EE-46FD-BA09-73BC0DA449AD}"/>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666E21DE-9610-47BD-A30E-D2826B0DD109}"/>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058</a:t>
            </a:r>
          </a:p>
        </p:txBody>
      </p:sp>
    </p:spTree>
    <p:extLst>
      <p:ext uri="{BB962C8B-B14F-4D97-AF65-F5344CB8AC3E}">
        <p14:creationId xmlns:p14="http://schemas.microsoft.com/office/powerpoint/2010/main" val="473612087"/>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51BE6DA5-CCA0-4324-9CA5-800FAF6FA232}"/>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plastic head selection G  1</a:t>
            </a:r>
          </a:p>
        </p:txBody>
      </p:sp>
      <p:graphicFrame>
        <p:nvGraphicFramePr>
          <p:cNvPr id="2" name="">
            <a:extLst xmlns:a="http://schemas.openxmlformats.org/drawingml/2006/main">
              <a:ext uri="{FF2B5EF4-FFF2-40B4-BE49-F238E27FC236}">
                <a16:creationId xmlns:a16="http://schemas.microsoft.com/office/drawing/2014/main" id="{CD89FD80-9377-41CC-9E77-4871C644E0E8}"/>
              </a:ext>
            </a:extLst>
          </p:cNvPr>
          <p:cNvGraphicFramePr/>
          <p:nvPr/>
        </p:nvGraphicFramePr>
        <p:xfrm>
          <a:off xmlns:a="http://schemas.openxmlformats.org/drawingml/2006/main" x="762000" y="1352550"/>
          <a:ext xmlns:a="http://schemas.openxmlformats.org/drawingml/2006/main" cx="13716000" cy="5619750"/>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Lock + door contacts</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Conduit entry</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Model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1NC + 1NO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MA3-1AFG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1NC + 1NO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MA3-2AFG</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1NC + 1NO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M16</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MA3-3AFG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2NC + 1NC/1NO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MA3-1BFG</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2NC + 1NC/1NO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MA3-2BFG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1NC + 1NC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MA3-1CFG</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1NC + 1NC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MA3-2CFG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1NC + 1NC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M16</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MA3-3CFG</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1NC + 2NC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MA3-1DFG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1NC + 2NC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MA3-2DFG</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2NC + 2NO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MA3-1EFG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86EA972D-9972-44B3-95A3-9AE6532B4F02}"/>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24 V DC solenoid, green LED. Solenoid locking / mechanical release. Actuator key sold separately.</a:t>
            </a:r>
          </a:p>
        </p:txBody>
      </p:sp>
      <p:sp>
        <p:nvSpPr>
          <p:cNvPr id="4" name="heading-2">
            <a:extLst xmlns:a="http://schemas.openxmlformats.org/drawingml/2006/main">
              <a:ext uri="{FF2B5EF4-FFF2-40B4-BE49-F238E27FC236}">
                <a16:creationId xmlns:a16="http://schemas.microsoft.com/office/drawing/2014/main" id="{6F6588C6-2921-417F-932D-340A17337AE8}"/>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132E3A5B-3696-4B34-A326-3DED7B13F905}"/>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059</a:t>
            </a:r>
          </a:p>
        </p:txBody>
      </p:sp>
    </p:spTree>
    <p:extLst>
      <p:ext uri="{BB962C8B-B14F-4D97-AF65-F5344CB8AC3E}">
        <p14:creationId xmlns:p14="http://schemas.microsoft.com/office/powerpoint/2010/main" val="1761805147"/>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BA5DFA64-D770-4921-95CD-ECAEC71A235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plastic head selection G  2</a:t>
            </a:r>
          </a:p>
        </p:txBody>
      </p:sp>
      <p:graphicFrame>
        <p:nvGraphicFramePr>
          <p:cNvPr id="2" name="">
            <a:extLst xmlns:a="http://schemas.openxmlformats.org/drawingml/2006/main">
              <a:ext uri="{FF2B5EF4-FFF2-40B4-BE49-F238E27FC236}">
                <a16:creationId xmlns:a16="http://schemas.microsoft.com/office/drawing/2014/main" id="{6F4B60F1-441D-4724-B081-C9EA86030F1A}"/>
              </a:ext>
            </a:extLst>
          </p:cNvPr>
          <p:cNvGraphicFramePr/>
          <p:nvPr/>
        </p:nvGraphicFramePr>
        <p:xfrm>
          <a:off xmlns:a="http://schemas.openxmlformats.org/drawingml/2006/main" x="762000" y="1352550"/>
          <a:ext xmlns:a="http://schemas.openxmlformats.org/drawingml/2006/main" cx="13716000" cy="5619750"/>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Lock + door contacts</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Conduit entry</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Model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2NC + 2NO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MA3-2EFG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1NC + 1NC/1NO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MA3-1FFG</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1NC + 1NC/1NO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MA3-2FFG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2NC + 2NC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MA3-1GFG</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2NC + 2NC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MA3-2GFG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1NC/1NO + 1NC/1NO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MA3-1HFG</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1NC/1NO + 1NC/1NO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MA3-2HFG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3NC + 1NO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MA3-1IFG</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3NC + 1NO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MA3-2IFG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3NC + 1NC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Pg13.5</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MA3-1JFG</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3NC + 1NC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MA3-2JFG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33CBD438-83A0-482C-9B99-578E24942F09}"/>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24 V DC solenoid, green LED. Solenoid locking / mechanical release. Actuator key sold separately.</a:t>
            </a:r>
          </a:p>
        </p:txBody>
      </p:sp>
      <p:sp>
        <p:nvSpPr>
          <p:cNvPr id="4" name="heading-2">
            <a:extLst xmlns:a="http://schemas.openxmlformats.org/drawingml/2006/main">
              <a:ext uri="{FF2B5EF4-FFF2-40B4-BE49-F238E27FC236}">
                <a16:creationId xmlns:a16="http://schemas.microsoft.com/office/drawing/2014/main" id="{74D521CF-99DB-4A31-BDF7-503AF594657E}"/>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1047C28A-8586-4E1A-AD7E-7DB84F9063A6}"/>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060</a:t>
            </a:r>
          </a:p>
        </p:txBody>
      </p:sp>
    </p:spTree>
    <p:extLst>
      <p:ext uri="{BB962C8B-B14F-4D97-AF65-F5344CB8AC3E}">
        <p14:creationId xmlns:p14="http://schemas.microsoft.com/office/powerpoint/2010/main" val="1764264759"/>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9509EE69-612A-41C4-95D0-F51580E5238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metal head selection  1</a:t>
            </a:r>
          </a:p>
        </p:txBody>
      </p:sp>
      <p:graphicFrame>
        <p:nvGraphicFramePr>
          <p:cNvPr id="2" name="">
            <a:extLst xmlns:a="http://schemas.openxmlformats.org/drawingml/2006/main">
              <a:ext uri="{FF2B5EF4-FFF2-40B4-BE49-F238E27FC236}">
                <a16:creationId xmlns:a16="http://schemas.microsoft.com/office/drawing/2014/main" id="{C8EF5FAC-E3D1-428E-B763-3417EC387B3C}"/>
              </a:ext>
            </a:extLst>
          </p:cNvPr>
          <p:cNvGraphicFramePr/>
          <p:nvPr/>
        </p:nvGraphicFramePr>
        <p:xfrm>
          <a:off xmlns:a="http://schemas.openxmlformats.org/drawingml/2006/main" x="762000" y="1352550"/>
          <a:ext xmlns:a="http://schemas.openxmlformats.org/drawingml/2006/main" cx="13716000" cy="4714875"/>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Lock code</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Lock + door contacts</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M20 model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A</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 + 1NC/1NO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MA3-2BDA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A</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 + 2NO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MA3-2EDA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A</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 + 2NC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MA3-2GDA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A</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1NC/1NO + 1NC/1NO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MA3-2HDA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A</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3NC + 1NO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MA3-2IDA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A</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3NC + 1NC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MA3-2JDA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 + 1NC/1NO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MA3-2BDG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2NC + 2NO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MA3-2EDG</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2NC + 2NC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MA3-2GDG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E443B7BD-ACA3-44E4-9DE7-1A236C3AC65C}"/>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24 V DC, green LED. A: mechanical locking / solenoid release. G: solenoid locking / mechanical release.</a:t>
            </a:r>
          </a:p>
        </p:txBody>
      </p:sp>
      <p:sp>
        <p:nvSpPr>
          <p:cNvPr id="4" name="heading-2">
            <a:extLst xmlns:a="http://schemas.openxmlformats.org/drawingml/2006/main">
              <a:ext uri="{FF2B5EF4-FFF2-40B4-BE49-F238E27FC236}">
                <a16:creationId xmlns:a16="http://schemas.microsoft.com/office/drawing/2014/main" id="{B94CDEA4-18CA-45F1-A738-5C75CCECD87D}"/>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B9905700-F37F-486E-BDD9-7079D837DC83}"/>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061</a:t>
            </a:r>
          </a:p>
        </p:txBody>
      </p:sp>
    </p:spTree>
    <p:extLst>
      <p:ext uri="{BB962C8B-B14F-4D97-AF65-F5344CB8AC3E}">
        <p14:creationId xmlns:p14="http://schemas.microsoft.com/office/powerpoint/2010/main" val="31111939"/>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67C71384-E7B5-4C76-BD4A-F67083E6926F}"/>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metal head selection  2</a:t>
            </a:r>
          </a:p>
        </p:txBody>
      </p:sp>
      <p:graphicFrame>
        <p:nvGraphicFramePr>
          <p:cNvPr id="2" name="">
            <a:extLst xmlns:a="http://schemas.openxmlformats.org/drawingml/2006/main">
              <a:ext uri="{FF2B5EF4-FFF2-40B4-BE49-F238E27FC236}">
                <a16:creationId xmlns:a16="http://schemas.microsoft.com/office/drawing/2014/main" id="{DB8E06A2-8642-4253-B7C4-36E5ED636E76}"/>
              </a:ext>
            </a:extLst>
          </p:cNvPr>
          <p:cNvGraphicFramePr/>
          <p:nvPr/>
        </p:nvGraphicFramePr>
        <p:xfrm>
          <a:off xmlns:a="http://schemas.openxmlformats.org/drawingml/2006/main" x="762000" y="1352550"/>
          <a:ext xmlns:a="http://schemas.openxmlformats.org/drawingml/2006/main" cx="13716000" cy="1914525"/>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Lock code</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Lock + door contacts</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M20 model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1NC/1NO + 1NC/1NO</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MA3-2HDG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3NC + 1NO</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MA3-2IDG</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3NC + 1NC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MA3-2JDG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3DC1947E-CD56-48F6-837D-FE1135FC568C}"/>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24 V DC, green LED. A: mechanical locking / solenoid release. G: solenoid locking / mechanical release.</a:t>
            </a:r>
          </a:p>
        </p:txBody>
      </p:sp>
      <p:sp>
        <p:nvSpPr>
          <p:cNvPr id="4" name="heading-2">
            <a:extLst xmlns:a="http://schemas.openxmlformats.org/drawingml/2006/main">
              <a:ext uri="{FF2B5EF4-FFF2-40B4-BE49-F238E27FC236}">
                <a16:creationId xmlns:a16="http://schemas.microsoft.com/office/drawing/2014/main" id="{232F0A88-C6A4-44DC-8C2B-1D99C3C3172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7677953A-834C-460E-B22A-64F17F30EF97}"/>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062</a:t>
            </a:r>
          </a:p>
        </p:txBody>
      </p:sp>
    </p:spTree>
    <p:extLst>
      <p:ext uri="{BB962C8B-B14F-4D97-AF65-F5344CB8AC3E}">
        <p14:creationId xmlns:p14="http://schemas.microsoft.com/office/powerpoint/2010/main" val="1987132732"/>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3953DF96-0335-41E7-A290-5DC9A2B44EBD}"/>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specifications  1</a:t>
            </a:r>
          </a:p>
        </p:txBody>
      </p:sp>
      <p:graphicFrame>
        <p:nvGraphicFramePr>
          <p:cNvPr id="2" name="">
            <a:extLst xmlns:a="http://schemas.openxmlformats.org/drawingml/2006/main">
              <a:ext uri="{FF2B5EF4-FFF2-40B4-BE49-F238E27FC236}">
                <a16:creationId xmlns:a16="http://schemas.microsoft.com/office/drawing/2014/main" id="{12150CE6-96D1-446B-B868-33BB71B8F558}"/>
              </a:ext>
            </a:extLst>
          </p:cNvPr>
          <p:cNvGraphicFramePr/>
          <p:nvPr/>
        </p:nvGraphicFramePr>
        <p:xfrm>
          <a:off xmlns:a="http://schemas.openxmlformats.org/drawingml/2006/main" x="762000" y="1352550"/>
          <a:ext xmlns:a="http://schemas.openxmlformats.org/drawingml/2006/main" cx="13716000" cy="592455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Certifications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CCC, CE, TÜV Rheinland, cTÜVus, SIL3</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Standards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EN 60947-5-1, GB 14048.5, IEC 61508, EN ISO 14119, UL 508, CSA C22.2 No. 14</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Protection / material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IP67 / flame-retardant PA66</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Mechanical life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Over 1,000,000 operations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Electrical life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Over 150,000 operations at 240 V AC, 3 A resistive load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Utilization category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AC-15: 240 V, 3 A / DC-13: 24 V, 2 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Contact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≤25 mΩ</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Rated insulation voltage Ui</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300 V</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742950">
                <a:tc>
                  <a:txBody>
                    <a:bodyPr wrap="square" lIns="95250" tIns="95250" rIns="95250" bIns="95250">
                      <a:noAutofit/>
                    </a:bodyPr>
                    <a:lstStyle/>
                    <a:p>
                      <a:r>
                        <a:rPr sz="1800" b="0">
                          <a:solidFill>
                            <a:srgbClr val="202136"/>
                          </a:solidFill>
                          <a:latin typeface="Arial"/>
                          <a:ea typeface="Arial"/>
                          <a:cs typeface="Arial"/>
                        </a:rPr>
                        <a:t>Impulse withstand voltage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2.5 kV between same-pole terminals, 4 kV between different poles, 6 kV between terminals and non-live metal</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Short-circuit protection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Fast-acting fuse, 10 A, 250 V</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Vibration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10–55 Hz, 1.5 mm double amplitude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84BE73AD-07BE-4370-BB5B-0806C19EA38F}"/>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81DB3659-7850-4EDE-A625-D05ABAAD56A8}"/>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063</a:t>
            </a:r>
          </a:p>
        </p:txBody>
      </p:sp>
    </p:spTree>
    <p:extLst>
      <p:ext uri="{BB962C8B-B14F-4D97-AF65-F5344CB8AC3E}">
        <p14:creationId xmlns:p14="http://schemas.microsoft.com/office/powerpoint/2010/main" val="1986031"/>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447C705A-1CF5-4E43-B766-549380B43119}"/>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specifications  2</a:t>
            </a:r>
          </a:p>
        </p:txBody>
      </p:sp>
      <p:graphicFrame>
        <p:nvGraphicFramePr>
          <p:cNvPr id="2" name="">
            <a:extLst xmlns:a="http://schemas.openxmlformats.org/drawingml/2006/main">
              <a:ext uri="{FF2B5EF4-FFF2-40B4-BE49-F238E27FC236}">
                <a16:creationId xmlns:a16="http://schemas.microsoft.com/office/drawing/2014/main" id="{12123EDC-4056-4B3C-9726-8C5C4A29B93B}"/>
              </a:ext>
            </a:extLst>
          </p:cNvPr>
          <p:cNvGraphicFramePr/>
          <p:nvPr/>
        </p:nvGraphicFramePr>
        <p:xfrm>
          <a:off xmlns:a="http://schemas.openxmlformats.org/drawingml/2006/main" x="762000" y="1352550"/>
          <a:ext xmlns:a="http://schemas.openxmlformats.org/drawingml/2006/main" cx="13716000" cy="5648325"/>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Shock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Durability: 1,000 m/s² / malfunction: 300 m/s²</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Conditional short-circuit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100 A (EN 60947-5-1)</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Contact gap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At least 2 × 2 mm</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Direct opening force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At least 60 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Direct opening pretravel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At least 10 mm</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speed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0.1–0.5 m/s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Maximum operating frequency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30 operations/min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Pollution degree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 (EN 60947-5-1)</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Operating temperature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−10 to +55 °C, no icing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humidity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≤95% RH</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Rated thermal current Ith</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10 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220E7594-5FF3-412D-AF15-1F62D318B7A0}"/>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5BEA276A-8EA5-4021-A07D-E7397561BFBD}"/>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064</a:t>
            </a:r>
          </a:p>
        </p:txBody>
      </p:sp>
    </p:spTree>
    <p:extLst>
      <p:ext uri="{BB962C8B-B14F-4D97-AF65-F5344CB8AC3E}">
        <p14:creationId xmlns:p14="http://schemas.microsoft.com/office/powerpoint/2010/main" val="1354732109"/>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E76CA33F-633E-4270-A494-2C6780311890}"/>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specifications  3</a:t>
            </a:r>
          </a:p>
        </p:txBody>
      </p:sp>
      <p:graphicFrame>
        <p:nvGraphicFramePr>
          <p:cNvPr id="2" name="">
            <a:extLst xmlns:a="http://schemas.openxmlformats.org/drawingml/2006/main">
              <a:ext uri="{FF2B5EF4-FFF2-40B4-BE49-F238E27FC236}">
                <a16:creationId xmlns:a16="http://schemas.microsoft.com/office/drawing/2014/main" id="{F4875139-8A35-46EA-8986-2267AA62AC82}"/>
              </a:ext>
            </a:extLst>
          </p:cNvPr>
          <p:cNvGraphicFramePr/>
          <p:nvPr/>
        </p:nvGraphicFramePr>
        <p:xfrm>
          <a:off xmlns:a="http://schemas.openxmlformats.org/drawingml/2006/main" x="762000" y="1352550"/>
          <a:ext xmlns:a="http://schemas.openxmlformats.org/drawingml/2006/main" cx="13716000" cy="1914525"/>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Insulation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At least 100 MΩ (source typography is unclear)</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Electric shock protection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Source reads “Class I (double insulation)”. Confirm the intended class.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Lock holding force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1,300 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F422A16B-5382-46EC-9023-08ADEE6C0E7F}"/>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88468D90-FAE0-4A80-95B7-A9E15BE31A2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065</a:t>
            </a:r>
          </a:p>
        </p:txBody>
      </p:sp>
    </p:spTree>
    <p:extLst>
      <p:ext uri="{BB962C8B-B14F-4D97-AF65-F5344CB8AC3E}">
        <p14:creationId xmlns:p14="http://schemas.microsoft.com/office/powerpoint/2010/main" val="476960153"/>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B23F61DB-062A-4FDB-B4E1-14826831C48E}"/>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solenoid and LED</a:t>
            </a:r>
          </a:p>
        </p:txBody>
      </p:sp>
      <p:graphicFrame>
        <p:nvGraphicFramePr>
          <p:cNvPr id="2" name="">
            <a:extLst xmlns:a="http://schemas.openxmlformats.org/drawingml/2006/main">
              <a:ext uri="{FF2B5EF4-FFF2-40B4-BE49-F238E27FC236}">
                <a16:creationId xmlns:a16="http://schemas.microsoft.com/office/drawing/2014/main" id="{30773F31-3083-433B-9EAF-C49A3CF67ED9}"/>
              </a:ext>
            </a:extLst>
          </p:cNvPr>
          <p:cNvGraphicFramePr/>
          <p:nvPr/>
        </p:nvGraphicFramePr>
        <p:xfrm>
          <a:off xmlns:a="http://schemas.openxmlformats.org/drawingml/2006/main" x="762000" y="1352550"/>
          <a:ext xmlns:a="http://schemas.openxmlformats.org/drawingml/2006/main" cx="13716000" cy="2847975"/>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Solenoid rated voltage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24 V DC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Power</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Max. 3.8 W, temporarily max. 15.1 W after lock control</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Solenoid rated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Approximately 200 mA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Solenoid insulation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Class B, 130 °C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LED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24 V DC, approximately 1 mA, green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DE0E673E-557C-493A-847D-DBD5A5F38F13}"/>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03D9C3E4-9F34-4D7D-94DD-213827010D51}"/>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066</a:t>
            </a:r>
          </a:p>
        </p:txBody>
      </p:sp>
    </p:spTree>
    <p:extLst>
      <p:ext uri="{BB962C8B-B14F-4D97-AF65-F5344CB8AC3E}">
        <p14:creationId xmlns:p14="http://schemas.microsoft.com/office/powerpoint/2010/main" val="1643974233"/>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CE0963AF-4EBE-4FD2-98AF-57C736256CF5}"/>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dimensions  1</a:t>
            </a:r>
          </a:p>
        </p:txBody>
      </p:sp>
      <p:pic>
        <p:nvPicPr>
          <p:cNvPr id="2" name="">
            <a:extLst xmlns:a="http://schemas.openxmlformats.org/drawingml/2006/main">
              <a:ext uri="{FF2B5EF4-FFF2-40B4-BE49-F238E27FC236}">
                <a16:creationId xmlns:a16="http://schemas.microsoft.com/office/drawing/2014/main" id="{0E9C3A43-6786-4F4C-87A0-D1D8C6C45A83}"/>
              </a:ext>
            </a:extLst>
          </p:cNvPr>
          <p:cNvPicPr>
            <a:picLocks xmlns:a="http://schemas.openxmlformats.org/drawingml/2006/main" noChangeAspect="1"/>
          </p:cNvPicPr>
          <p:nvPr/>
        </p:nvPicPr>
        <p:blipFill>
          <a:blip xmlns:r="http://schemas.openxmlformats.org/officeDocument/2006/relationships" xmlns:a="http://schemas.openxmlformats.org/drawingml/2006/main" r:embed="Rbd8779e351124db2"/>
          <a:stretch xmlns:a="http://schemas.openxmlformats.org/drawingml/2006/main"/>
        </p:blipFill>
        <p:spPr>
          <a:xfrm xmlns:a="http://schemas.openxmlformats.org/drawingml/2006/main">
            <a:off x="762000" y="2078538"/>
            <a:ext cx="4318000" cy="2472324"/>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4C003CAE-3D75-45EC-8307-5B4416584C2C}"/>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Overall dimensions</a:t>
            </a:r>
          </a:p>
        </p:txBody>
      </p:sp>
      <p:pic>
        <p:nvPicPr>
          <p:cNvPr id="4" name="">
            <a:extLst xmlns:a="http://schemas.openxmlformats.org/drawingml/2006/main">
              <a:ext uri="{FF2B5EF4-FFF2-40B4-BE49-F238E27FC236}">
                <a16:creationId xmlns:a16="http://schemas.microsoft.com/office/drawing/2014/main" id="{169A0A75-3BE0-4994-A086-8933AD24DB00}"/>
              </a:ext>
            </a:extLst>
          </p:cNvPr>
          <p:cNvPicPr>
            <a:picLocks xmlns:a="http://schemas.openxmlformats.org/drawingml/2006/main" noChangeAspect="1"/>
          </p:cNvPicPr>
          <p:nvPr/>
        </p:nvPicPr>
        <p:blipFill>
          <a:blip xmlns:r="http://schemas.openxmlformats.org/officeDocument/2006/relationships" xmlns:a="http://schemas.openxmlformats.org/drawingml/2006/main" r:embed="R7c87a97a41b34462"/>
          <a:stretch xmlns:a="http://schemas.openxmlformats.org/drawingml/2006/main"/>
        </p:blipFill>
        <p:spPr>
          <a:xfrm xmlns:a="http://schemas.openxmlformats.org/drawingml/2006/main">
            <a:off x="6985000" y="1409700"/>
            <a:ext cx="1270000"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7D8A40E5-6102-40AB-B2A2-E0A29BFB2549}"/>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MA3 front view</a:t>
            </a:r>
          </a:p>
        </p:txBody>
      </p:sp>
      <p:pic>
        <p:nvPicPr>
          <p:cNvPr id="6" name="">
            <a:extLst xmlns:a="http://schemas.openxmlformats.org/drawingml/2006/main">
              <a:ext uri="{FF2B5EF4-FFF2-40B4-BE49-F238E27FC236}">
                <a16:creationId xmlns:a16="http://schemas.microsoft.com/office/drawing/2014/main" id="{3678D895-DAF8-4E53-A768-271E6F0BDDBB}"/>
              </a:ext>
            </a:extLst>
          </p:cNvPr>
          <p:cNvPicPr>
            <a:picLocks xmlns:a="http://schemas.openxmlformats.org/drawingml/2006/main" noChangeAspect="1"/>
          </p:cNvPicPr>
          <p:nvPr/>
        </p:nvPicPr>
        <p:blipFill>
          <a:blip xmlns:r="http://schemas.openxmlformats.org/officeDocument/2006/relationships" xmlns:a="http://schemas.openxmlformats.org/drawingml/2006/main" r:embed="Rb3575d1940904319"/>
          <a:stretch xmlns:a="http://schemas.openxmlformats.org/drawingml/2006/main"/>
        </p:blipFill>
        <p:spPr>
          <a:xfrm xmlns:a="http://schemas.openxmlformats.org/drawingml/2006/main">
            <a:off x="11644736" y="1409700"/>
            <a:ext cx="1348529" cy="3810000"/>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1CB2D123-2F9D-4D90-BE9E-F3E6FF709884}"/>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Side view</a:t>
            </a:r>
          </a:p>
        </p:txBody>
      </p:sp>
      <p:sp>
        <p:nvSpPr>
          <p:cNvPr id="8" name="text-4">
            <a:extLst xmlns:a="http://schemas.openxmlformats.org/drawingml/2006/main">
              <a:ext uri="{FF2B5EF4-FFF2-40B4-BE49-F238E27FC236}">
                <a16:creationId xmlns:a16="http://schemas.microsoft.com/office/drawing/2014/main" id="{3E790D38-DDEA-46C0-90D4-60F51190CE37}"/>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All dimensions in mm. Drawing labels: head mounting screws (4), actuator key, LED indicator, release key and cover mounting screws.</a:t>
            </a:r>
          </a:p>
        </p:txBody>
      </p:sp>
      <p:sp>
        <p:nvSpPr>
          <p:cNvPr id="9" name="heading-5">
            <a:extLst xmlns:a="http://schemas.openxmlformats.org/drawingml/2006/main">
              <a:ext uri="{FF2B5EF4-FFF2-40B4-BE49-F238E27FC236}">
                <a16:creationId xmlns:a16="http://schemas.microsoft.com/office/drawing/2014/main" id="{74FB56C8-F7F3-46E9-8942-A6124BF7BBA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344E691A-0C6A-41F4-A2BA-06868257F6C7}"/>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067</a:t>
            </a:r>
          </a:p>
        </p:txBody>
      </p:sp>
    </p:spTree>
    <p:extLst>
      <p:ext uri="{BB962C8B-B14F-4D97-AF65-F5344CB8AC3E}">
        <p14:creationId xmlns:p14="http://schemas.microsoft.com/office/powerpoint/2010/main" val="660590005"/>
      </p:ext>
    </p:extLst>
  </p:cSld>
</p:sld>
</file>

<file path=ppt/slides/slide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D204BE92-A08A-4E4F-8A30-EB89BFB384A9}"/>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dimensions  2</a:t>
            </a:r>
          </a:p>
        </p:txBody>
      </p:sp>
      <p:pic>
        <p:nvPicPr>
          <p:cNvPr id="2" name="">
            <a:extLst xmlns:a="http://schemas.openxmlformats.org/drawingml/2006/main">
              <a:ext uri="{FF2B5EF4-FFF2-40B4-BE49-F238E27FC236}">
                <a16:creationId xmlns:a16="http://schemas.microsoft.com/office/drawing/2014/main" id="{A40ED1B0-4656-4627-91BA-710FC8D48CC7}"/>
              </a:ext>
            </a:extLst>
          </p:cNvPr>
          <p:cNvPicPr>
            <a:picLocks xmlns:a="http://schemas.openxmlformats.org/drawingml/2006/main" noChangeAspect="1"/>
          </p:cNvPicPr>
          <p:nvPr/>
        </p:nvPicPr>
        <p:blipFill>
          <a:blip xmlns:r="http://schemas.openxmlformats.org/officeDocument/2006/relationships" xmlns:a="http://schemas.openxmlformats.org/drawingml/2006/main" r:embed="Rc53901d9f4944bee"/>
          <a:stretch xmlns:a="http://schemas.openxmlformats.org/drawingml/2006/main"/>
        </p:blipFill>
        <p:spPr>
          <a:xfrm xmlns:a="http://schemas.openxmlformats.org/drawingml/2006/main">
            <a:off x="1100644" y="1428750"/>
            <a:ext cx="6275962" cy="5334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0B4DA902-2ACA-4173-B371-E93236F34C64}"/>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MA3-3 dimensions</a:t>
            </a:r>
          </a:p>
        </p:txBody>
      </p:sp>
      <p:sp>
        <p:nvSpPr>
          <p:cNvPr id="4" name="text-2">
            <a:extLst xmlns:a="http://schemas.openxmlformats.org/drawingml/2006/main">
              <a:ext uri="{FF2B5EF4-FFF2-40B4-BE49-F238E27FC236}">
                <a16:creationId xmlns:a16="http://schemas.microsoft.com/office/drawing/2014/main" id="{8ACE5A2C-42A6-46BF-B287-122C7BB54711}"/>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All dimensions in mm. Drawing labels: head mounting screws (4), actuator key, LED indicator, release key and cover mounting screws.</a:t>
            </a:r>
          </a:p>
        </p:txBody>
      </p:sp>
      <p:sp>
        <p:nvSpPr>
          <p:cNvPr id="5" name="heading-3">
            <a:extLst xmlns:a="http://schemas.openxmlformats.org/drawingml/2006/main">
              <a:ext uri="{FF2B5EF4-FFF2-40B4-BE49-F238E27FC236}">
                <a16:creationId xmlns:a16="http://schemas.microsoft.com/office/drawing/2014/main" id="{B45CE938-C672-4E55-97AA-15FEAAD10629}"/>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C54FC537-836A-4AE8-A93E-C403082E86D6}"/>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068</a:t>
            </a:r>
          </a:p>
        </p:txBody>
      </p:sp>
    </p:spTree>
    <p:extLst>
      <p:ext uri="{BB962C8B-B14F-4D97-AF65-F5344CB8AC3E}">
        <p14:creationId xmlns:p14="http://schemas.microsoft.com/office/powerpoint/2010/main" val="161518493"/>
      </p:ext>
    </p:extLst>
  </p:cSld>
</p:sld>
</file>

<file path=ppt/slides/slide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F28DAEE7-1A4D-4266-BE87-8C11D126713D}"/>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contact configuration A</a:t>
            </a:r>
          </a:p>
        </p:txBody>
      </p:sp>
      <p:pic>
        <p:nvPicPr>
          <p:cNvPr id="2" name="">
            <a:extLst xmlns:a="http://schemas.openxmlformats.org/drawingml/2006/main">
              <a:ext uri="{FF2B5EF4-FFF2-40B4-BE49-F238E27FC236}">
                <a16:creationId xmlns:a16="http://schemas.microsoft.com/office/drawing/2014/main" id="{76E2409A-4B4F-4B83-8D5A-AB21AF72FDA2}"/>
              </a:ext>
            </a:extLst>
          </p:cNvPr>
          <p:cNvPicPr>
            <a:picLocks xmlns:a="http://schemas.openxmlformats.org/drawingml/2006/main" noChangeAspect="1"/>
          </p:cNvPicPr>
          <p:nvPr/>
        </p:nvPicPr>
        <p:blipFill>
          <a:blip xmlns:r="http://schemas.openxmlformats.org/officeDocument/2006/relationships" xmlns:a="http://schemas.openxmlformats.org/drawingml/2006/main" r:embed="R740927df8e894d1a"/>
          <a:stretch xmlns:a="http://schemas.openxmlformats.org/drawingml/2006/main"/>
        </p:blipFill>
        <p:spPr>
          <a:xfrm xmlns:a="http://schemas.openxmlformats.org/drawingml/2006/main">
            <a:off x="978477" y="1409700"/>
            <a:ext cx="6234545"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37F29663-F90F-4AF8-BEE1-04404443A8F1}"/>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F4CD791F-89A4-43C4-8C09-491304FDFE3A}"/>
              </a:ext>
            </a:extLst>
          </p:cNvPr>
          <p:cNvPicPr>
            <a:picLocks xmlns:a="http://schemas.openxmlformats.org/drawingml/2006/main" noChangeAspect="1"/>
          </p:cNvPicPr>
          <p:nvPr/>
        </p:nvPicPr>
        <p:blipFill>
          <a:blip xmlns:r="http://schemas.openxmlformats.org/officeDocument/2006/relationships" xmlns:a="http://schemas.openxmlformats.org/drawingml/2006/main" r:embed="R53744b3dccc540a7"/>
          <a:stretch xmlns:a="http://schemas.openxmlformats.org/drawingml/2006/main"/>
        </p:blipFill>
        <p:spPr>
          <a:xfrm xmlns:a="http://schemas.openxmlformats.org/drawingml/2006/main">
            <a:off x="7810500" y="1935927"/>
            <a:ext cx="6667500" cy="2757546"/>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08437988-3D8E-4C57-BA26-5DE582C9CD4D}"/>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6" name="text-3">
            <a:extLst xmlns:a="http://schemas.openxmlformats.org/drawingml/2006/main">
              <a:ext uri="{FF2B5EF4-FFF2-40B4-BE49-F238E27FC236}">
                <a16:creationId xmlns:a16="http://schemas.microsoft.com/office/drawing/2014/main" id="{6831F765-49BE-418E-8DC7-74091E7D5DFF}"/>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A: 1NC + 1NO.</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Lock monitoring + door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7" name="heading-4">
            <a:extLst xmlns:a="http://schemas.openxmlformats.org/drawingml/2006/main">
              <a:ext uri="{FF2B5EF4-FFF2-40B4-BE49-F238E27FC236}">
                <a16:creationId xmlns:a16="http://schemas.microsoft.com/office/drawing/2014/main" id="{8DE0201E-EE16-470F-B98F-A9882966D824}"/>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5517B42F-9D49-4789-93F7-2985493E8C4E}"/>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069</a:t>
            </a:r>
          </a:p>
        </p:txBody>
      </p:sp>
    </p:spTree>
    <p:extLst>
      <p:ext uri="{BB962C8B-B14F-4D97-AF65-F5344CB8AC3E}">
        <p14:creationId xmlns:p14="http://schemas.microsoft.com/office/powerpoint/2010/main" val="828929342"/>
      </p:ext>
    </p:extLst>
  </p:cSld>
</p:sld>
</file>

<file path=ppt/slides/slide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CA09C5EE-1050-454E-AA16-500BD3CD2548}"/>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contact configuration B</a:t>
            </a:r>
          </a:p>
        </p:txBody>
      </p:sp>
      <p:pic>
        <p:nvPicPr>
          <p:cNvPr id="2" name="">
            <a:extLst xmlns:a="http://schemas.openxmlformats.org/drawingml/2006/main">
              <a:ext uri="{FF2B5EF4-FFF2-40B4-BE49-F238E27FC236}">
                <a16:creationId xmlns:a16="http://schemas.microsoft.com/office/drawing/2014/main" id="{8630B314-2460-4E2F-80AD-F0953AF17FA1}"/>
              </a:ext>
            </a:extLst>
          </p:cNvPr>
          <p:cNvPicPr>
            <a:picLocks xmlns:a="http://schemas.openxmlformats.org/drawingml/2006/main" noChangeAspect="1"/>
          </p:cNvPicPr>
          <p:nvPr/>
        </p:nvPicPr>
        <p:blipFill>
          <a:blip xmlns:r="http://schemas.openxmlformats.org/officeDocument/2006/relationships" xmlns:a="http://schemas.openxmlformats.org/drawingml/2006/main" r:embed="Rc4fd91c4d2d14dd1"/>
          <a:stretch xmlns:a="http://schemas.openxmlformats.org/drawingml/2006/main"/>
        </p:blipFill>
        <p:spPr>
          <a:xfrm xmlns:a="http://schemas.openxmlformats.org/drawingml/2006/main">
            <a:off x="1163053" y="1409700"/>
            <a:ext cx="5865395"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F52DD7D9-ADFB-4BC0-B163-381F98033890}"/>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305E1B3B-0D45-4D2B-8578-F874C4FC95F1}"/>
              </a:ext>
            </a:extLst>
          </p:cNvPr>
          <p:cNvPicPr>
            <a:picLocks xmlns:a="http://schemas.openxmlformats.org/drawingml/2006/main" noChangeAspect="1"/>
          </p:cNvPicPr>
          <p:nvPr/>
        </p:nvPicPr>
        <p:blipFill>
          <a:blip xmlns:r="http://schemas.openxmlformats.org/officeDocument/2006/relationships" xmlns:a="http://schemas.openxmlformats.org/drawingml/2006/main" r:embed="Rbff65972b26d45fb"/>
          <a:stretch xmlns:a="http://schemas.openxmlformats.org/drawingml/2006/main"/>
        </p:blipFill>
        <p:spPr>
          <a:xfrm xmlns:a="http://schemas.openxmlformats.org/drawingml/2006/main">
            <a:off x="7810500" y="1579323"/>
            <a:ext cx="6667500" cy="3470753"/>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D12846A7-E1A1-4484-B061-8E8796056690}"/>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6" name="text-3">
            <a:extLst xmlns:a="http://schemas.openxmlformats.org/drawingml/2006/main">
              <a:ext uri="{FF2B5EF4-FFF2-40B4-BE49-F238E27FC236}">
                <a16:creationId xmlns:a16="http://schemas.microsoft.com/office/drawing/2014/main" id="{0C255AC6-F15A-4846-8AF6-078FE296F5BB}"/>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B: 2NC + 1NC/1NO.</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Lock monitoring + door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7" name="heading-4">
            <a:extLst xmlns:a="http://schemas.openxmlformats.org/drawingml/2006/main">
              <a:ext uri="{FF2B5EF4-FFF2-40B4-BE49-F238E27FC236}">
                <a16:creationId xmlns:a16="http://schemas.microsoft.com/office/drawing/2014/main" id="{6A646182-58F2-4CFA-B854-CFE1C8746C6D}"/>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DB5A5F18-F8EE-4186-A489-44AC270E9E5E}"/>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070</a:t>
            </a:r>
          </a:p>
        </p:txBody>
      </p:sp>
    </p:spTree>
    <p:extLst>
      <p:ext uri="{BB962C8B-B14F-4D97-AF65-F5344CB8AC3E}">
        <p14:creationId xmlns:p14="http://schemas.microsoft.com/office/powerpoint/2010/main" val="235784557"/>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7D980F3D-8611-451B-B15F-09850AC47240}"/>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contact configuration C</a:t>
            </a:r>
          </a:p>
        </p:txBody>
      </p:sp>
      <p:pic>
        <p:nvPicPr>
          <p:cNvPr id="2" name="">
            <a:extLst xmlns:a="http://schemas.openxmlformats.org/drawingml/2006/main">
              <a:ext uri="{FF2B5EF4-FFF2-40B4-BE49-F238E27FC236}">
                <a16:creationId xmlns:a16="http://schemas.microsoft.com/office/drawing/2014/main" id="{AA3E161A-90A5-4BB3-A1AC-61DD971CC848}"/>
              </a:ext>
            </a:extLst>
          </p:cNvPr>
          <p:cNvPicPr>
            <a:picLocks xmlns:a="http://schemas.openxmlformats.org/drawingml/2006/main" noChangeAspect="1"/>
          </p:cNvPicPr>
          <p:nvPr/>
        </p:nvPicPr>
        <p:blipFill>
          <a:blip xmlns:r="http://schemas.openxmlformats.org/officeDocument/2006/relationships" xmlns:a="http://schemas.openxmlformats.org/drawingml/2006/main" r:embed="Rde5d8a44cdcb4401"/>
          <a:stretch xmlns:a="http://schemas.openxmlformats.org/drawingml/2006/main"/>
        </p:blipFill>
        <p:spPr>
          <a:xfrm xmlns:a="http://schemas.openxmlformats.org/drawingml/2006/main">
            <a:off x="3368842" y="1409700"/>
            <a:ext cx="1453816"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23B00F3D-3E23-45FE-AE1D-3A058C5A65DE}"/>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B7DDBCA3-6EF4-44E8-82CB-64E5253E57A3}"/>
              </a:ext>
            </a:extLst>
          </p:cNvPr>
          <p:cNvPicPr>
            <a:picLocks xmlns:a="http://schemas.openxmlformats.org/drawingml/2006/main" noChangeAspect="1"/>
          </p:cNvPicPr>
          <p:nvPr/>
        </p:nvPicPr>
        <p:blipFill>
          <a:blip xmlns:r="http://schemas.openxmlformats.org/officeDocument/2006/relationships" xmlns:a="http://schemas.openxmlformats.org/drawingml/2006/main" r:embed="R94d40bda8b0a4a4e"/>
          <a:stretch xmlns:a="http://schemas.openxmlformats.org/drawingml/2006/main"/>
        </p:blipFill>
        <p:spPr>
          <a:xfrm xmlns:a="http://schemas.openxmlformats.org/drawingml/2006/main">
            <a:off x="8913395" y="1409700"/>
            <a:ext cx="4461711"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D752ECCF-C4DA-4C4F-A1B6-631FD10FC2BF}"/>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6" name="text-3">
            <a:extLst xmlns:a="http://schemas.openxmlformats.org/drawingml/2006/main">
              <a:ext uri="{FF2B5EF4-FFF2-40B4-BE49-F238E27FC236}">
                <a16:creationId xmlns:a16="http://schemas.microsoft.com/office/drawing/2014/main" id="{428C1EE4-D978-4382-9E5D-B034DE422CE7}"/>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C: 1NC + 1NC.</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Lock monitoring + door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7" name="heading-4">
            <a:extLst xmlns:a="http://schemas.openxmlformats.org/drawingml/2006/main">
              <a:ext uri="{FF2B5EF4-FFF2-40B4-BE49-F238E27FC236}">
                <a16:creationId xmlns:a16="http://schemas.microsoft.com/office/drawing/2014/main" id="{AC88BA2E-99C7-4E30-B04E-CDA15F033E8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FAF31E81-2820-43A6-BD80-375F2998055D}"/>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071</a:t>
            </a:r>
          </a:p>
        </p:txBody>
      </p:sp>
    </p:spTree>
    <p:extLst>
      <p:ext uri="{BB962C8B-B14F-4D97-AF65-F5344CB8AC3E}">
        <p14:creationId xmlns:p14="http://schemas.microsoft.com/office/powerpoint/2010/main" val="1080700413"/>
      </p:ext>
    </p:extLst>
  </p:cSld>
</p:sld>
</file>

<file path=ppt/slides/slide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244D703D-C328-4C44-803D-89BE8DB1707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contact configuration D</a:t>
            </a:r>
          </a:p>
        </p:txBody>
      </p:sp>
      <p:pic>
        <p:nvPicPr>
          <p:cNvPr id="2" name="">
            <a:extLst xmlns:a="http://schemas.openxmlformats.org/drawingml/2006/main">
              <a:ext uri="{FF2B5EF4-FFF2-40B4-BE49-F238E27FC236}">
                <a16:creationId xmlns:a16="http://schemas.microsoft.com/office/drawing/2014/main" id="{2551A6E5-6D90-430E-BC20-8DF9AD815839}"/>
              </a:ext>
            </a:extLst>
          </p:cNvPr>
          <p:cNvPicPr>
            <a:picLocks xmlns:a="http://schemas.openxmlformats.org/drawingml/2006/main" noChangeAspect="1"/>
          </p:cNvPicPr>
          <p:nvPr/>
        </p:nvPicPr>
        <p:blipFill>
          <a:blip xmlns:r="http://schemas.openxmlformats.org/officeDocument/2006/relationships" xmlns:a="http://schemas.openxmlformats.org/drawingml/2006/main" r:embed="Rf399d4a0f97749c8"/>
          <a:stretch xmlns:a="http://schemas.openxmlformats.org/drawingml/2006/main"/>
        </p:blipFill>
        <p:spPr>
          <a:xfrm xmlns:a="http://schemas.openxmlformats.org/drawingml/2006/main">
            <a:off x="1386417" y="1409700"/>
            <a:ext cx="3069167"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4C98A377-971F-43A3-A0C4-E65FDC9B598E}"/>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3BD1BE96-6B74-49CF-B0CC-5CEB88049285}"/>
              </a:ext>
            </a:extLst>
          </p:cNvPr>
          <p:cNvPicPr>
            <a:picLocks xmlns:a="http://schemas.openxmlformats.org/drawingml/2006/main" noChangeAspect="1"/>
          </p:cNvPicPr>
          <p:nvPr/>
        </p:nvPicPr>
        <p:blipFill>
          <a:blip xmlns:r="http://schemas.openxmlformats.org/officeDocument/2006/relationships" xmlns:a="http://schemas.openxmlformats.org/drawingml/2006/main" r:embed="R7309d7eab13a4f05"/>
          <a:stretch xmlns:a="http://schemas.openxmlformats.org/drawingml/2006/main"/>
        </p:blipFill>
        <p:spPr>
          <a:xfrm xmlns:a="http://schemas.openxmlformats.org/drawingml/2006/main">
            <a:off x="6667500" y="1409700"/>
            <a:ext cx="1905000"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F91805BA-AE4A-41A8-96FA-C2D5782A3C82}"/>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6" name="">
            <a:extLst xmlns:a="http://schemas.openxmlformats.org/drawingml/2006/main">
              <a:ext uri="{FF2B5EF4-FFF2-40B4-BE49-F238E27FC236}">
                <a16:creationId xmlns:a16="http://schemas.microsoft.com/office/drawing/2014/main" id="{7DD08811-D65C-46E8-A7D2-8C119E555677}"/>
              </a:ext>
            </a:extLst>
          </p:cNvPr>
          <p:cNvPicPr>
            <a:picLocks xmlns:a="http://schemas.openxmlformats.org/drawingml/2006/main" noChangeAspect="1"/>
          </p:cNvPicPr>
          <p:nvPr/>
        </p:nvPicPr>
        <p:blipFill>
          <a:blip xmlns:r="http://schemas.openxmlformats.org/officeDocument/2006/relationships" xmlns:a="http://schemas.openxmlformats.org/drawingml/2006/main" r:embed="R414c4f96a3d94706"/>
          <a:stretch xmlns:a="http://schemas.openxmlformats.org/drawingml/2006/main"/>
        </p:blipFill>
        <p:spPr>
          <a:xfrm xmlns:a="http://schemas.openxmlformats.org/drawingml/2006/main">
            <a:off x="10160000" y="1618343"/>
            <a:ext cx="4318000" cy="3392714"/>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C06B72B7-F8EA-4CD3-AD11-8C88E93166E7}"/>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8" name="text-4">
            <a:extLst xmlns:a="http://schemas.openxmlformats.org/drawingml/2006/main">
              <a:ext uri="{FF2B5EF4-FFF2-40B4-BE49-F238E27FC236}">
                <a16:creationId xmlns:a16="http://schemas.microsoft.com/office/drawing/2014/main" id="{85DF12DD-86BB-403D-ADAE-33B23DC146FB}"/>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D: 1NC + 2NC.</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Lock monitoring + door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9" name="heading-5">
            <a:extLst xmlns:a="http://schemas.openxmlformats.org/drawingml/2006/main">
              <a:ext uri="{FF2B5EF4-FFF2-40B4-BE49-F238E27FC236}">
                <a16:creationId xmlns:a16="http://schemas.microsoft.com/office/drawing/2014/main" id="{D685E45A-95AE-4225-B498-CB5DB98DAC73}"/>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13A409BA-245A-4DCE-8E08-61CEE97C4509}"/>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072</a:t>
            </a:r>
          </a:p>
        </p:txBody>
      </p:sp>
    </p:spTree>
    <p:extLst>
      <p:ext uri="{BB962C8B-B14F-4D97-AF65-F5344CB8AC3E}">
        <p14:creationId xmlns:p14="http://schemas.microsoft.com/office/powerpoint/2010/main" val="415446957"/>
      </p:ext>
    </p:extLst>
  </p:cSld>
</p:sld>
</file>

<file path=ppt/slides/slide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474743BB-D7E4-437A-9169-F25318FAB55E}"/>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contact configuration E</a:t>
            </a:r>
          </a:p>
        </p:txBody>
      </p:sp>
      <p:pic>
        <p:nvPicPr>
          <p:cNvPr id="2" name="">
            <a:extLst xmlns:a="http://schemas.openxmlformats.org/drawingml/2006/main">
              <a:ext uri="{FF2B5EF4-FFF2-40B4-BE49-F238E27FC236}">
                <a16:creationId xmlns:a16="http://schemas.microsoft.com/office/drawing/2014/main" id="{D772CCA7-F421-47DB-9882-C1B4B5B4B64B}"/>
              </a:ext>
            </a:extLst>
          </p:cNvPr>
          <p:cNvPicPr>
            <a:picLocks xmlns:a="http://schemas.openxmlformats.org/drawingml/2006/main" noChangeAspect="1"/>
          </p:cNvPicPr>
          <p:nvPr/>
        </p:nvPicPr>
        <p:blipFill>
          <a:blip xmlns:r="http://schemas.openxmlformats.org/officeDocument/2006/relationships" xmlns:a="http://schemas.openxmlformats.org/drawingml/2006/main" r:embed="Rd65ed48d19c94a38"/>
          <a:stretch xmlns:a="http://schemas.openxmlformats.org/drawingml/2006/main"/>
        </p:blipFill>
        <p:spPr>
          <a:xfrm xmlns:a="http://schemas.openxmlformats.org/drawingml/2006/main">
            <a:off x="3638550" y="1409700"/>
            <a:ext cx="914400"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5E8E5A74-003A-45F5-ADC9-AC3D4AA187AE}"/>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245B2F71-7D35-47E4-B97C-57CD53D5ECD5}"/>
              </a:ext>
            </a:extLst>
          </p:cNvPr>
          <p:cNvPicPr>
            <a:picLocks xmlns:a="http://schemas.openxmlformats.org/drawingml/2006/main" noChangeAspect="1"/>
          </p:cNvPicPr>
          <p:nvPr/>
        </p:nvPicPr>
        <p:blipFill>
          <a:blip xmlns:r="http://schemas.openxmlformats.org/officeDocument/2006/relationships" xmlns:a="http://schemas.openxmlformats.org/drawingml/2006/main" r:embed="Rb2b5ce388b9042ea"/>
          <a:stretch xmlns:a="http://schemas.openxmlformats.org/drawingml/2006/main"/>
        </p:blipFill>
        <p:spPr>
          <a:xfrm xmlns:a="http://schemas.openxmlformats.org/drawingml/2006/main">
            <a:off x="8985250" y="1409700"/>
            <a:ext cx="4318000"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C1C6B8A7-9BE7-4423-8E83-82891FE12D93}"/>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6" name="text-3">
            <a:extLst xmlns:a="http://schemas.openxmlformats.org/drawingml/2006/main">
              <a:ext uri="{FF2B5EF4-FFF2-40B4-BE49-F238E27FC236}">
                <a16:creationId xmlns:a16="http://schemas.microsoft.com/office/drawing/2014/main" id="{67F80FB3-71F2-4D66-9820-C4A4AEA29742}"/>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E: 2NC + 2NO.</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Lock monitoring + door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7" name="heading-4">
            <a:extLst xmlns:a="http://schemas.openxmlformats.org/drawingml/2006/main">
              <a:ext uri="{FF2B5EF4-FFF2-40B4-BE49-F238E27FC236}">
                <a16:creationId xmlns:a16="http://schemas.microsoft.com/office/drawing/2014/main" id="{8BD5911A-C2E8-416D-8FD8-9DF933FD3CC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0CE7E5EF-D041-47E4-9227-C94606DA46BC}"/>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073</a:t>
            </a:r>
          </a:p>
        </p:txBody>
      </p:sp>
    </p:spTree>
    <p:extLst>
      <p:ext uri="{BB962C8B-B14F-4D97-AF65-F5344CB8AC3E}">
        <p14:creationId xmlns:p14="http://schemas.microsoft.com/office/powerpoint/2010/main" val="490941067"/>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E7BA38C4-903E-4039-A75E-AEBB2E7C5B36}"/>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contact configuration F</a:t>
            </a:r>
          </a:p>
        </p:txBody>
      </p:sp>
      <p:pic>
        <p:nvPicPr>
          <p:cNvPr id="2" name="">
            <a:extLst xmlns:a="http://schemas.openxmlformats.org/drawingml/2006/main">
              <a:ext uri="{FF2B5EF4-FFF2-40B4-BE49-F238E27FC236}">
                <a16:creationId xmlns:a16="http://schemas.microsoft.com/office/drawing/2014/main" id="{A137CD1A-4F9C-4CDE-8252-00ED7AFD2389}"/>
              </a:ext>
            </a:extLst>
          </p:cNvPr>
          <p:cNvPicPr>
            <a:picLocks xmlns:a="http://schemas.openxmlformats.org/drawingml/2006/main" noChangeAspect="1"/>
          </p:cNvPicPr>
          <p:nvPr/>
        </p:nvPicPr>
        <p:blipFill>
          <a:blip xmlns:r="http://schemas.openxmlformats.org/officeDocument/2006/relationships" xmlns:a="http://schemas.openxmlformats.org/drawingml/2006/main" r:embed="Ree1f487c2f544a72"/>
          <a:stretch xmlns:a="http://schemas.openxmlformats.org/drawingml/2006/main"/>
        </p:blipFill>
        <p:spPr>
          <a:xfrm xmlns:a="http://schemas.openxmlformats.org/drawingml/2006/main">
            <a:off x="2128909" y="1428750"/>
            <a:ext cx="4219433" cy="5334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28A46EF7-E8A9-4976-936B-4B804612BCBB}"/>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4" name="text-2">
            <a:extLst xmlns:a="http://schemas.openxmlformats.org/drawingml/2006/main">
              <a:ext uri="{FF2B5EF4-FFF2-40B4-BE49-F238E27FC236}">
                <a16:creationId xmlns:a16="http://schemas.microsoft.com/office/drawing/2014/main" id="{5C6F52F1-204F-422B-B056-E7C7C6FBE747}"/>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Contact code F: 1NC + 1NC/1NO.</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Lock monitoring + door monitoring.</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 actuator key is inserted and locked.</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ON = closed contact. OFF = open contact.</a:t>
            </a:r>
          </a:p>
        </p:txBody>
      </p:sp>
      <p:sp>
        <p:nvSpPr>
          <p:cNvPr id="5" name="heading-3">
            <a:extLst xmlns:a="http://schemas.openxmlformats.org/drawingml/2006/main">
              <a:ext uri="{FF2B5EF4-FFF2-40B4-BE49-F238E27FC236}">
                <a16:creationId xmlns:a16="http://schemas.microsoft.com/office/drawing/2014/main" id="{7AD1E304-E79D-4EA7-8CF9-4629254017E2}"/>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6B6C2ECC-8157-4636-A79D-5F5687D1E9B3}"/>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074</a:t>
            </a:r>
          </a:p>
        </p:txBody>
      </p:sp>
    </p:spTree>
    <p:extLst>
      <p:ext uri="{BB962C8B-B14F-4D97-AF65-F5344CB8AC3E}">
        <p14:creationId xmlns:p14="http://schemas.microsoft.com/office/powerpoint/2010/main" val="772155990"/>
      </p:ext>
    </p:extLst>
  </p:cSld>
</p:sld>
</file>

<file path=ppt/slides/slide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49BCFE24-344D-4A29-AF58-5BE23308297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contact configuration G</a:t>
            </a:r>
          </a:p>
        </p:txBody>
      </p:sp>
      <p:pic>
        <p:nvPicPr>
          <p:cNvPr id="2" name="">
            <a:extLst xmlns:a="http://schemas.openxmlformats.org/drawingml/2006/main">
              <a:ext uri="{FF2B5EF4-FFF2-40B4-BE49-F238E27FC236}">
                <a16:creationId xmlns:a16="http://schemas.microsoft.com/office/drawing/2014/main" id="{2E653367-D7F7-4E56-A04E-7D07F87DC7D4}"/>
              </a:ext>
            </a:extLst>
          </p:cNvPr>
          <p:cNvPicPr>
            <a:picLocks xmlns:a="http://schemas.openxmlformats.org/drawingml/2006/main" noChangeAspect="1"/>
          </p:cNvPicPr>
          <p:nvPr/>
        </p:nvPicPr>
        <p:blipFill>
          <a:blip xmlns:r="http://schemas.openxmlformats.org/officeDocument/2006/relationships" xmlns:a="http://schemas.openxmlformats.org/drawingml/2006/main" r:embed="Re49e4c0a30d74fb3"/>
          <a:stretch xmlns:a="http://schemas.openxmlformats.org/drawingml/2006/main"/>
        </p:blipFill>
        <p:spPr>
          <a:xfrm xmlns:a="http://schemas.openxmlformats.org/drawingml/2006/main">
            <a:off x="2037292" y="1428750"/>
            <a:ext cx="4402667" cy="5334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A5C9406A-3F6C-424E-9917-B3F742881469}"/>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4" name="text-2">
            <a:extLst xmlns:a="http://schemas.openxmlformats.org/drawingml/2006/main">
              <a:ext uri="{FF2B5EF4-FFF2-40B4-BE49-F238E27FC236}">
                <a16:creationId xmlns:a16="http://schemas.microsoft.com/office/drawing/2014/main" id="{E1F9B3E9-D22E-4590-8422-57AEE0CBB17C}"/>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Contact code G: 2NC + 2NC.</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Lock monitoring + door monitoring.</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 actuator key is inserted and locked.</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ON = closed contact. OFF = open contact.</a:t>
            </a:r>
          </a:p>
        </p:txBody>
      </p:sp>
      <p:sp>
        <p:nvSpPr>
          <p:cNvPr id="5" name="heading-3">
            <a:extLst xmlns:a="http://schemas.openxmlformats.org/drawingml/2006/main">
              <a:ext uri="{FF2B5EF4-FFF2-40B4-BE49-F238E27FC236}">
                <a16:creationId xmlns:a16="http://schemas.microsoft.com/office/drawing/2014/main" id="{02B03829-23F0-4E79-BEE6-7986E216E7B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9C19B6D5-9DA4-4F9A-A381-E88D78D1EE6A}"/>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075</a:t>
            </a:r>
          </a:p>
        </p:txBody>
      </p:sp>
    </p:spTree>
    <p:extLst>
      <p:ext uri="{BB962C8B-B14F-4D97-AF65-F5344CB8AC3E}">
        <p14:creationId xmlns:p14="http://schemas.microsoft.com/office/powerpoint/2010/main" val="134277238"/>
      </p:ext>
    </p:extLst>
  </p:cSld>
</p:sld>
</file>

<file path=ppt/slides/slide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D4F25E68-7266-4771-9A8E-DE1B11CCECDC}"/>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contact configuration H</a:t>
            </a:r>
          </a:p>
        </p:txBody>
      </p:sp>
      <p:pic>
        <p:nvPicPr>
          <p:cNvPr id="2" name="">
            <a:extLst xmlns:a="http://schemas.openxmlformats.org/drawingml/2006/main">
              <a:ext uri="{FF2B5EF4-FFF2-40B4-BE49-F238E27FC236}">
                <a16:creationId xmlns:a16="http://schemas.microsoft.com/office/drawing/2014/main" id="{5D1F849D-492B-41D8-BA6C-E8D697256B0F}"/>
              </a:ext>
            </a:extLst>
          </p:cNvPr>
          <p:cNvPicPr>
            <a:picLocks xmlns:a="http://schemas.openxmlformats.org/drawingml/2006/main" noChangeAspect="1"/>
          </p:cNvPicPr>
          <p:nvPr/>
        </p:nvPicPr>
        <p:blipFill>
          <a:blip xmlns:r="http://schemas.openxmlformats.org/officeDocument/2006/relationships" xmlns:a="http://schemas.openxmlformats.org/drawingml/2006/main" r:embed="Rf97c4d5aa22441ca"/>
          <a:stretch xmlns:a="http://schemas.openxmlformats.org/drawingml/2006/main"/>
        </p:blipFill>
        <p:spPr>
          <a:xfrm xmlns:a="http://schemas.openxmlformats.org/drawingml/2006/main">
            <a:off x="762000" y="2201589"/>
            <a:ext cx="6953250" cy="3788322"/>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A0A57C8B-B785-4A34-98C0-D3D508524A05}"/>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4" name="text-2">
            <a:extLst xmlns:a="http://schemas.openxmlformats.org/drawingml/2006/main">
              <a:ext uri="{FF2B5EF4-FFF2-40B4-BE49-F238E27FC236}">
                <a16:creationId xmlns:a16="http://schemas.microsoft.com/office/drawing/2014/main" id="{9E0DCC08-7EE3-48AA-A88A-C567294E0B88}"/>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Contact code H: 1NC/1NO + 1NC/1NO.</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Lock monitoring + door monitoring.</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 actuator key is inserted and locked.</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ON = closed contact. OFF = open contact.</a:t>
            </a:r>
          </a:p>
        </p:txBody>
      </p:sp>
      <p:sp>
        <p:nvSpPr>
          <p:cNvPr id="5" name="heading-3">
            <a:extLst xmlns:a="http://schemas.openxmlformats.org/drawingml/2006/main">
              <a:ext uri="{FF2B5EF4-FFF2-40B4-BE49-F238E27FC236}">
                <a16:creationId xmlns:a16="http://schemas.microsoft.com/office/drawing/2014/main" id="{6082755B-14BC-43DB-9870-0EBEF3922734}"/>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D202F2A6-E7B1-46DC-909D-241E0A64C83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076</a:t>
            </a:r>
          </a:p>
        </p:txBody>
      </p:sp>
    </p:spTree>
    <p:extLst>
      <p:ext uri="{BB962C8B-B14F-4D97-AF65-F5344CB8AC3E}">
        <p14:creationId xmlns:p14="http://schemas.microsoft.com/office/powerpoint/2010/main" val="1983217823"/>
      </p:ext>
    </p:extLst>
  </p:cSld>
</p:sld>
</file>

<file path=ppt/slides/slide7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27DDF612-838B-4ED7-AC39-7D6EF940CC3D}"/>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contact configuration I</a:t>
            </a:r>
          </a:p>
        </p:txBody>
      </p:sp>
      <p:pic>
        <p:nvPicPr>
          <p:cNvPr id="2" name="">
            <a:extLst xmlns:a="http://schemas.openxmlformats.org/drawingml/2006/main">
              <a:ext uri="{FF2B5EF4-FFF2-40B4-BE49-F238E27FC236}">
                <a16:creationId xmlns:a16="http://schemas.microsoft.com/office/drawing/2014/main" id="{FC228999-73D0-48A5-AE14-EABBEA938179}"/>
              </a:ext>
            </a:extLst>
          </p:cNvPr>
          <p:cNvPicPr>
            <a:picLocks xmlns:a="http://schemas.openxmlformats.org/drawingml/2006/main" noChangeAspect="1"/>
          </p:cNvPicPr>
          <p:nvPr/>
        </p:nvPicPr>
        <p:blipFill>
          <a:blip xmlns:r="http://schemas.openxmlformats.org/officeDocument/2006/relationships" xmlns:a="http://schemas.openxmlformats.org/drawingml/2006/main" r:embed="Re007649934b24fcf"/>
          <a:stretch xmlns:a="http://schemas.openxmlformats.org/drawingml/2006/main"/>
        </p:blipFill>
        <p:spPr>
          <a:xfrm xmlns:a="http://schemas.openxmlformats.org/drawingml/2006/main">
            <a:off x="3645958" y="1409700"/>
            <a:ext cx="899583"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DC698B3A-E971-4A46-9F16-6793531F8BF8}"/>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865F3429-3DA9-4B0A-BF03-2175DD07A4E1}"/>
              </a:ext>
            </a:extLst>
          </p:cNvPr>
          <p:cNvPicPr>
            <a:picLocks xmlns:a="http://schemas.openxmlformats.org/drawingml/2006/main" noChangeAspect="1"/>
          </p:cNvPicPr>
          <p:nvPr/>
        </p:nvPicPr>
        <p:blipFill>
          <a:blip xmlns:r="http://schemas.openxmlformats.org/officeDocument/2006/relationships" xmlns:a="http://schemas.openxmlformats.org/drawingml/2006/main" r:embed="Raac2349d17a6423d"/>
          <a:stretch xmlns:a="http://schemas.openxmlformats.org/drawingml/2006/main"/>
        </p:blipFill>
        <p:spPr>
          <a:xfrm xmlns:a="http://schemas.openxmlformats.org/drawingml/2006/main">
            <a:off x="9054042" y="1409700"/>
            <a:ext cx="4180417"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7D7B9D25-BDEE-4FA0-8A5E-1AC1A6D68156}"/>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6" name="text-3">
            <a:extLst xmlns:a="http://schemas.openxmlformats.org/drawingml/2006/main">
              <a:ext uri="{FF2B5EF4-FFF2-40B4-BE49-F238E27FC236}">
                <a16:creationId xmlns:a16="http://schemas.microsoft.com/office/drawing/2014/main" id="{4585D858-EF7D-48AE-A333-858041E0D069}"/>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I: 3NC + 1NO.</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Lock monitoring + door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7" name="heading-4">
            <a:extLst xmlns:a="http://schemas.openxmlformats.org/drawingml/2006/main">
              <a:ext uri="{FF2B5EF4-FFF2-40B4-BE49-F238E27FC236}">
                <a16:creationId xmlns:a16="http://schemas.microsoft.com/office/drawing/2014/main" id="{2DB2A3DB-76AA-4A81-BEDE-08DF7C58E8D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F25415E2-E4A9-405D-BF7B-162355C2C641}"/>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077</a:t>
            </a:r>
          </a:p>
        </p:txBody>
      </p:sp>
    </p:spTree>
    <p:extLst>
      <p:ext uri="{BB962C8B-B14F-4D97-AF65-F5344CB8AC3E}">
        <p14:creationId xmlns:p14="http://schemas.microsoft.com/office/powerpoint/2010/main" val="1682207540"/>
      </p:ext>
    </p:extLst>
  </p:cSld>
</p:sld>
</file>

<file path=ppt/slides/slide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E696DC4F-302C-4F9E-B04F-CA2232259637}"/>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contact configuration J</a:t>
            </a:r>
          </a:p>
        </p:txBody>
      </p:sp>
      <p:pic>
        <p:nvPicPr>
          <p:cNvPr id="2" name="">
            <a:extLst xmlns:a="http://schemas.openxmlformats.org/drawingml/2006/main">
              <a:ext uri="{FF2B5EF4-FFF2-40B4-BE49-F238E27FC236}">
                <a16:creationId xmlns:a16="http://schemas.microsoft.com/office/drawing/2014/main" id="{E0D7F1F7-FF76-4204-AEFF-A8C653EE8E16}"/>
              </a:ext>
            </a:extLst>
          </p:cNvPr>
          <p:cNvPicPr>
            <a:picLocks xmlns:a="http://schemas.openxmlformats.org/drawingml/2006/main" noChangeAspect="1"/>
          </p:cNvPicPr>
          <p:nvPr/>
        </p:nvPicPr>
        <p:blipFill>
          <a:blip xmlns:r="http://schemas.openxmlformats.org/officeDocument/2006/relationships" xmlns:a="http://schemas.openxmlformats.org/drawingml/2006/main" r:embed="R278d3e003f434518"/>
          <a:stretch xmlns:a="http://schemas.openxmlformats.org/drawingml/2006/main"/>
        </p:blipFill>
        <p:spPr>
          <a:xfrm xmlns:a="http://schemas.openxmlformats.org/drawingml/2006/main">
            <a:off x="3282950" y="1409700"/>
            <a:ext cx="1625600"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7D75AF45-1294-4373-B7E2-9FF65AA6BA49}"/>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6CD7684A-B6DE-41C9-8B2B-F242FA7014F2}"/>
              </a:ext>
            </a:extLst>
          </p:cNvPr>
          <p:cNvPicPr>
            <a:picLocks xmlns:a="http://schemas.openxmlformats.org/drawingml/2006/main" noChangeAspect="1"/>
          </p:cNvPicPr>
          <p:nvPr/>
        </p:nvPicPr>
        <p:blipFill>
          <a:blip xmlns:r="http://schemas.openxmlformats.org/officeDocument/2006/relationships" xmlns:a="http://schemas.openxmlformats.org/drawingml/2006/main" r:embed="R97207deed2fa4dfd"/>
          <a:stretch xmlns:a="http://schemas.openxmlformats.org/drawingml/2006/main"/>
        </p:blipFill>
        <p:spPr>
          <a:xfrm xmlns:a="http://schemas.openxmlformats.org/drawingml/2006/main">
            <a:off x="9086850" y="1409700"/>
            <a:ext cx="4114800"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EBB8E53A-AD31-4E42-BABB-DAABDA029B9B}"/>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6" name="text-3">
            <a:extLst xmlns:a="http://schemas.openxmlformats.org/drawingml/2006/main">
              <a:ext uri="{FF2B5EF4-FFF2-40B4-BE49-F238E27FC236}">
                <a16:creationId xmlns:a16="http://schemas.microsoft.com/office/drawing/2014/main" id="{9D15A47B-24EF-474E-A328-1FE396BCCF56}"/>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J: 3NC + 1NC.</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Lock monitoring + door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7" name="heading-4">
            <a:extLst xmlns:a="http://schemas.openxmlformats.org/drawingml/2006/main">
              <a:ext uri="{FF2B5EF4-FFF2-40B4-BE49-F238E27FC236}">
                <a16:creationId xmlns:a16="http://schemas.microsoft.com/office/drawing/2014/main" id="{1E45BCC2-F9AF-4CAC-8522-B5725FA0C3BE}"/>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87D1C881-A30F-45A0-A7A7-8A435828D3B4}"/>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078</a:t>
            </a:r>
          </a:p>
        </p:txBody>
      </p:sp>
    </p:spTree>
    <p:extLst>
      <p:ext uri="{BB962C8B-B14F-4D97-AF65-F5344CB8AC3E}">
        <p14:creationId xmlns:p14="http://schemas.microsoft.com/office/powerpoint/2010/main" val="1682836715"/>
      </p:ext>
    </p:extLst>
  </p:cSld>
</p:sld>
</file>

<file path=ppt/slides/slide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C80B33EC-31B4-4615-8852-C3E9131F1F31}"/>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contact configuration K</a:t>
            </a:r>
          </a:p>
        </p:txBody>
      </p:sp>
      <p:pic>
        <p:nvPicPr>
          <p:cNvPr id="2" name="">
            <a:extLst xmlns:a="http://schemas.openxmlformats.org/drawingml/2006/main">
              <a:ext uri="{FF2B5EF4-FFF2-40B4-BE49-F238E27FC236}">
                <a16:creationId xmlns:a16="http://schemas.microsoft.com/office/drawing/2014/main" id="{4126FBC6-ABC2-4AAF-BF75-1F53A04BD968}"/>
              </a:ext>
            </a:extLst>
          </p:cNvPr>
          <p:cNvPicPr>
            <a:picLocks xmlns:a="http://schemas.openxmlformats.org/drawingml/2006/main" noChangeAspect="1"/>
          </p:cNvPicPr>
          <p:nvPr/>
        </p:nvPicPr>
        <p:blipFill>
          <a:blip xmlns:r="http://schemas.openxmlformats.org/officeDocument/2006/relationships" xmlns:a="http://schemas.openxmlformats.org/drawingml/2006/main" r:embed="Red7bfab80d974620"/>
          <a:stretch xmlns:a="http://schemas.openxmlformats.org/drawingml/2006/main"/>
        </p:blipFill>
        <p:spPr>
          <a:xfrm xmlns:a="http://schemas.openxmlformats.org/drawingml/2006/main">
            <a:off x="2091789" y="1409700"/>
            <a:ext cx="4007922"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84FB3D72-7C0D-45AF-81D6-ACBC28BE0733}"/>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706D380B-5624-4797-9BE1-348A2B8BC9A5}"/>
              </a:ext>
            </a:extLst>
          </p:cNvPr>
          <p:cNvPicPr>
            <a:picLocks xmlns:a="http://schemas.openxmlformats.org/drawingml/2006/main" noChangeAspect="1"/>
          </p:cNvPicPr>
          <p:nvPr/>
        </p:nvPicPr>
        <p:blipFill>
          <a:blip xmlns:r="http://schemas.openxmlformats.org/officeDocument/2006/relationships" xmlns:a="http://schemas.openxmlformats.org/drawingml/2006/main" r:embed="Rca6e23b6a22a4d3f"/>
          <a:stretch xmlns:a="http://schemas.openxmlformats.org/drawingml/2006/main"/>
        </p:blipFill>
        <p:spPr>
          <a:xfrm xmlns:a="http://schemas.openxmlformats.org/drawingml/2006/main">
            <a:off x="7810500" y="1659164"/>
            <a:ext cx="6667500" cy="3311071"/>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2B8613C1-3EA1-4AD8-94F8-1EB8FE8CDA1A}"/>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6" name="text-3">
            <a:extLst xmlns:a="http://schemas.openxmlformats.org/drawingml/2006/main">
              <a:ext uri="{FF2B5EF4-FFF2-40B4-BE49-F238E27FC236}">
                <a16:creationId xmlns:a16="http://schemas.microsoft.com/office/drawing/2014/main" id="{C5D79D93-F845-4581-A5EA-04A44CDBB24C}"/>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K: 2NC/1NO + 1NO.</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Lock monitoring + door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7" name="heading-4">
            <a:extLst xmlns:a="http://schemas.openxmlformats.org/drawingml/2006/main">
              <a:ext uri="{FF2B5EF4-FFF2-40B4-BE49-F238E27FC236}">
                <a16:creationId xmlns:a16="http://schemas.microsoft.com/office/drawing/2014/main" id="{62D9BBC2-6BCA-476A-AB05-69929F5E673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6017501F-FB35-4108-9DDC-E6FA7B29B1E3}"/>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079</a:t>
            </a:r>
          </a:p>
        </p:txBody>
      </p:sp>
    </p:spTree>
    <p:extLst>
      <p:ext uri="{BB962C8B-B14F-4D97-AF65-F5344CB8AC3E}">
        <p14:creationId xmlns:p14="http://schemas.microsoft.com/office/powerpoint/2010/main" val="1689427400"/>
      </p:ext>
    </p:extLst>
  </p:cSld>
</p:sld>
</file>

<file path=ppt/slides/slide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BD089782-79B1-4D03-B16B-B7FC5C7B51C4}"/>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contact configuration L</a:t>
            </a:r>
          </a:p>
        </p:txBody>
      </p:sp>
      <p:pic>
        <p:nvPicPr>
          <p:cNvPr id="2" name="">
            <a:extLst xmlns:a="http://schemas.openxmlformats.org/drawingml/2006/main">
              <a:ext uri="{FF2B5EF4-FFF2-40B4-BE49-F238E27FC236}">
                <a16:creationId xmlns:a16="http://schemas.microsoft.com/office/drawing/2014/main" id="{B89A80EC-E59B-410B-BEB6-0240A8132485}"/>
              </a:ext>
            </a:extLst>
          </p:cNvPr>
          <p:cNvPicPr>
            <a:picLocks xmlns:a="http://schemas.openxmlformats.org/drawingml/2006/main" noChangeAspect="1"/>
          </p:cNvPicPr>
          <p:nvPr/>
        </p:nvPicPr>
        <p:blipFill>
          <a:blip xmlns:r="http://schemas.openxmlformats.org/officeDocument/2006/relationships" xmlns:a="http://schemas.openxmlformats.org/drawingml/2006/main" r:embed="R38a745f920c5435c"/>
          <a:stretch xmlns:a="http://schemas.openxmlformats.org/drawingml/2006/main"/>
        </p:blipFill>
        <p:spPr>
          <a:xfrm xmlns:a="http://schemas.openxmlformats.org/drawingml/2006/main">
            <a:off x="2118895" y="1409700"/>
            <a:ext cx="1604211"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0F25C2EB-DC12-4241-82AC-1702BAAA45F8}"/>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8A658B45-AF1C-4127-95A0-B487DC039D95}"/>
              </a:ext>
            </a:extLst>
          </p:cNvPr>
          <p:cNvPicPr>
            <a:picLocks xmlns:a="http://schemas.openxmlformats.org/drawingml/2006/main" noChangeAspect="1"/>
          </p:cNvPicPr>
          <p:nvPr/>
        </p:nvPicPr>
        <p:blipFill>
          <a:blip xmlns:r="http://schemas.openxmlformats.org/officeDocument/2006/relationships" xmlns:a="http://schemas.openxmlformats.org/drawingml/2006/main" r:embed="Ra05536661a094cdb"/>
          <a:stretch xmlns:a="http://schemas.openxmlformats.org/drawingml/2006/main"/>
        </p:blipFill>
        <p:spPr>
          <a:xfrm xmlns:a="http://schemas.openxmlformats.org/drawingml/2006/main">
            <a:off x="5614737" y="1409700"/>
            <a:ext cx="4010526"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D2BFF797-A574-468D-9413-0394A82E8535}"/>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6" name="">
            <a:extLst xmlns:a="http://schemas.openxmlformats.org/drawingml/2006/main">
              <a:ext uri="{FF2B5EF4-FFF2-40B4-BE49-F238E27FC236}">
                <a16:creationId xmlns:a16="http://schemas.microsoft.com/office/drawing/2014/main" id="{E3221DF5-6093-4FA2-95E6-E182BC08FDB9}"/>
              </a:ext>
            </a:extLst>
          </p:cNvPr>
          <p:cNvPicPr>
            <a:picLocks xmlns:a="http://schemas.openxmlformats.org/drawingml/2006/main" noChangeAspect="1"/>
          </p:cNvPicPr>
          <p:nvPr/>
        </p:nvPicPr>
        <p:blipFill>
          <a:blip xmlns:r="http://schemas.openxmlformats.org/officeDocument/2006/relationships" xmlns:a="http://schemas.openxmlformats.org/drawingml/2006/main" r:embed="R9b5f2679714d4614"/>
          <a:stretch xmlns:a="http://schemas.openxmlformats.org/drawingml/2006/main"/>
        </p:blipFill>
        <p:spPr>
          <a:xfrm xmlns:a="http://schemas.openxmlformats.org/drawingml/2006/main">
            <a:off x="10160000" y="2422939"/>
            <a:ext cx="4318000" cy="1783522"/>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72C8391B-AC86-4454-9AD7-6DD1AB8F0C4B}"/>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8" name="text-4">
            <a:extLst xmlns:a="http://schemas.openxmlformats.org/drawingml/2006/main">
              <a:ext uri="{FF2B5EF4-FFF2-40B4-BE49-F238E27FC236}">
                <a16:creationId xmlns:a16="http://schemas.microsoft.com/office/drawing/2014/main" id="{9FFF0DFD-6936-4FBE-B026-55B09A446AAC}"/>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L: 1NC + 3NC.</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Lock monitoring + door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9" name="heading-5">
            <a:extLst xmlns:a="http://schemas.openxmlformats.org/drawingml/2006/main">
              <a:ext uri="{FF2B5EF4-FFF2-40B4-BE49-F238E27FC236}">
                <a16:creationId xmlns:a16="http://schemas.microsoft.com/office/drawing/2014/main" id="{4BF49EB1-2480-4685-A765-A62A9E0BCAC1}"/>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9C3BEBF7-6B39-4B39-8CB4-F908CEC236E6}"/>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080</a:t>
            </a:r>
          </a:p>
        </p:txBody>
      </p:sp>
    </p:spTree>
    <p:extLst>
      <p:ext uri="{BB962C8B-B14F-4D97-AF65-F5344CB8AC3E}">
        <p14:creationId xmlns:p14="http://schemas.microsoft.com/office/powerpoint/2010/main" val="204883442"/>
      </p:ext>
    </p:extLst>
  </p:cSld>
</p:sld>
</file>

<file path=ppt/slides/slide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3702C64F-FF4F-46FC-AC4D-4D2ED3EDC026}"/>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MA3 contact configuration M</a:t>
            </a:r>
          </a:p>
        </p:txBody>
      </p:sp>
      <p:pic>
        <p:nvPicPr>
          <p:cNvPr id="2" name="">
            <a:extLst xmlns:a="http://schemas.openxmlformats.org/drawingml/2006/main">
              <a:ext uri="{FF2B5EF4-FFF2-40B4-BE49-F238E27FC236}">
                <a16:creationId xmlns:a16="http://schemas.microsoft.com/office/drawing/2014/main" id="{79BEF266-31ED-45D8-98D1-893571370156}"/>
              </a:ext>
            </a:extLst>
          </p:cNvPr>
          <p:cNvPicPr>
            <a:picLocks xmlns:a="http://schemas.openxmlformats.org/drawingml/2006/main" noChangeAspect="1"/>
          </p:cNvPicPr>
          <p:nvPr/>
        </p:nvPicPr>
        <p:blipFill>
          <a:blip xmlns:r="http://schemas.openxmlformats.org/officeDocument/2006/relationships" xmlns:a="http://schemas.openxmlformats.org/drawingml/2006/main" r:embed="R896e2919a7734561"/>
          <a:stretch xmlns:a="http://schemas.openxmlformats.org/drawingml/2006/main"/>
        </p:blipFill>
        <p:spPr>
          <a:xfrm xmlns:a="http://schemas.openxmlformats.org/drawingml/2006/main">
            <a:off x="2104571" y="1409700"/>
            <a:ext cx="1632857"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4EBCD9B1-A63B-412D-9CE3-5325A8662D39}"/>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4" name="">
            <a:extLst xmlns:a="http://schemas.openxmlformats.org/drawingml/2006/main">
              <a:ext uri="{FF2B5EF4-FFF2-40B4-BE49-F238E27FC236}">
                <a16:creationId xmlns:a16="http://schemas.microsoft.com/office/drawing/2014/main" id="{7E57E02C-0657-42F8-B150-22AD3DB74611}"/>
              </a:ext>
            </a:extLst>
          </p:cNvPr>
          <p:cNvPicPr>
            <a:picLocks xmlns:a="http://schemas.openxmlformats.org/drawingml/2006/main" noChangeAspect="1"/>
          </p:cNvPicPr>
          <p:nvPr/>
        </p:nvPicPr>
        <p:blipFill>
          <a:blip xmlns:r="http://schemas.openxmlformats.org/officeDocument/2006/relationships" xmlns:a="http://schemas.openxmlformats.org/drawingml/2006/main" r:embed="R5e4d973991684dab"/>
          <a:stretch xmlns:a="http://schemas.openxmlformats.org/drawingml/2006/main"/>
        </p:blipFill>
        <p:spPr>
          <a:xfrm xmlns:a="http://schemas.openxmlformats.org/drawingml/2006/main">
            <a:off x="5690260" y="1409700"/>
            <a:ext cx="3859481"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FCD08D61-25DD-48AA-B4C2-2096A69711CB}"/>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pic>
        <p:nvPicPr>
          <p:cNvPr id="6" name="">
            <a:extLst xmlns:a="http://schemas.openxmlformats.org/drawingml/2006/main">
              <a:ext uri="{FF2B5EF4-FFF2-40B4-BE49-F238E27FC236}">
                <a16:creationId xmlns:a16="http://schemas.microsoft.com/office/drawing/2014/main" id="{5DB415E6-01DE-41EA-AFE7-7B3073CF8659}"/>
              </a:ext>
            </a:extLst>
          </p:cNvPr>
          <p:cNvPicPr>
            <a:picLocks xmlns:a="http://schemas.openxmlformats.org/drawingml/2006/main" noChangeAspect="1"/>
          </p:cNvPicPr>
          <p:nvPr/>
        </p:nvPicPr>
        <p:blipFill>
          <a:blip xmlns:r="http://schemas.openxmlformats.org/officeDocument/2006/relationships" xmlns:a="http://schemas.openxmlformats.org/drawingml/2006/main" r:embed="Rcb7eaa42fd594628"/>
          <a:stretch xmlns:a="http://schemas.openxmlformats.org/drawingml/2006/main"/>
        </p:blipFill>
        <p:spPr>
          <a:xfrm xmlns:a="http://schemas.openxmlformats.org/drawingml/2006/main">
            <a:off x="10160000" y="2211211"/>
            <a:ext cx="4318000" cy="2206978"/>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6851C8D7-69A4-4920-A19B-F075B237D5FB}"/>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Original contact / operating-sequence artwork</a:t>
            </a:r>
          </a:p>
        </p:txBody>
      </p:sp>
      <p:sp>
        <p:nvSpPr>
          <p:cNvPr id="8" name="text-4">
            <a:extLst xmlns:a="http://schemas.openxmlformats.org/drawingml/2006/main">
              <a:ext uri="{FF2B5EF4-FFF2-40B4-BE49-F238E27FC236}">
                <a16:creationId xmlns:a16="http://schemas.microsoft.com/office/drawing/2014/main" id="{33BE70B9-0BB1-489E-8CAB-4A0E0CAF7B84}"/>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Contact code M: 1NC/1NO + 2NC.</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Lock monitoring + door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actuator key is inserted and locked.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actuator inserted, locked position, withdrawn position, travel, door monitoring and lock monitoring.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ON = closed contact. OFF = open contact.</a:t>
            </a:r>
          </a:p>
        </p:txBody>
      </p:sp>
      <p:sp>
        <p:nvSpPr>
          <p:cNvPr id="9" name="heading-5">
            <a:extLst xmlns:a="http://schemas.openxmlformats.org/drawingml/2006/main">
              <a:ext uri="{FF2B5EF4-FFF2-40B4-BE49-F238E27FC236}">
                <a16:creationId xmlns:a16="http://schemas.microsoft.com/office/drawing/2014/main" id="{6B2A6F64-02E9-4919-973F-6E29C029E9B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AB0FFDD2-66DE-4974-BBEF-0FE205E8F249}"/>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081</a:t>
            </a:r>
          </a:p>
        </p:txBody>
      </p:sp>
    </p:spTree>
    <p:extLst>
      <p:ext uri="{BB962C8B-B14F-4D97-AF65-F5344CB8AC3E}">
        <p14:creationId xmlns:p14="http://schemas.microsoft.com/office/powerpoint/2010/main" val="624014593"/>
      </p:ext>
    </p:extLst>
  </p:cSld>
</p:sld>
</file>

<file path=ppt/slides/slide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D78FE775-30FE-43F5-A904-6315B2243ADF}"/>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MAZ-K2 handle and bolt assembly</a:t>
            </a:r>
          </a:p>
        </p:txBody>
      </p:sp>
      <p:pic>
        <p:nvPicPr>
          <p:cNvPr id="2" name="">
            <a:extLst xmlns:a="http://schemas.openxmlformats.org/drawingml/2006/main">
              <a:ext uri="{FF2B5EF4-FFF2-40B4-BE49-F238E27FC236}">
                <a16:creationId xmlns:a16="http://schemas.microsoft.com/office/drawing/2014/main" id="{0D3257A6-58A0-4772-AE3D-5E53643C68E9}"/>
              </a:ext>
            </a:extLst>
          </p:cNvPr>
          <p:cNvPicPr>
            <a:picLocks xmlns:a="http://schemas.openxmlformats.org/drawingml/2006/main" noChangeAspect="1"/>
          </p:cNvPicPr>
          <p:nvPr/>
        </p:nvPicPr>
        <p:blipFill>
          <a:blip xmlns:r="http://schemas.openxmlformats.org/officeDocument/2006/relationships" xmlns:a="http://schemas.openxmlformats.org/drawingml/2006/main" r:embed="R21e8ca3c10f64699"/>
          <a:stretch xmlns:a="http://schemas.openxmlformats.org/drawingml/2006/main"/>
        </p:blipFill>
        <p:spPr>
          <a:xfrm xmlns:a="http://schemas.openxmlformats.org/drawingml/2006/main">
            <a:off x="4674448" y="1409700"/>
            <a:ext cx="5891105" cy="542925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93645059-8F41-4569-B741-54E4E5BBD6DD}"/>
              </a:ext>
            </a:extLst>
          </p:cNvPr>
          <p:cNvSpPr>
            <a:spLocks xmlns:a="http://schemas.openxmlformats.org/drawingml/2006/main" noGrp="1"/>
          </p:cNvSpPr>
          <p:nvPr/>
        </p:nvSpPr>
        <p:spPr>
          <a:xfrm xmlns:a="http://schemas.openxmlformats.org/drawingml/2006/main">
            <a:off x="762000" y="6972300"/>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MAZ-K2 with MA2 / MA3</a:t>
            </a:r>
          </a:p>
        </p:txBody>
      </p:sp>
      <p:sp>
        <p:nvSpPr>
          <p:cNvPr id="4" name="heading-2">
            <a:extLst xmlns:a="http://schemas.openxmlformats.org/drawingml/2006/main">
              <a:ext uri="{FF2B5EF4-FFF2-40B4-BE49-F238E27FC236}">
                <a16:creationId xmlns:a16="http://schemas.microsoft.com/office/drawing/2014/main" id="{E715B8A7-4CD9-44C4-87E9-461CB897388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B7618C05-791A-4AC8-AC93-643B7002680F}"/>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082</a:t>
            </a:r>
          </a:p>
        </p:txBody>
      </p:sp>
    </p:spTree>
    <p:extLst>
      <p:ext uri="{BB962C8B-B14F-4D97-AF65-F5344CB8AC3E}">
        <p14:creationId xmlns:p14="http://schemas.microsoft.com/office/powerpoint/2010/main" val="1570290152"/>
      </p:ext>
    </p:extLst>
  </p:cSld>
</p:sld>
</file>

<file path=ppt/slides/slide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C1D271AD-CB11-44FA-A072-D6AC3295A9CD}"/>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MAZ-K2 specifications</a:t>
            </a:r>
          </a:p>
        </p:txBody>
      </p:sp>
      <p:graphicFrame>
        <p:nvGraphicFramePr>
          <p:cNvPr id="2" name="">
            <a:extLst xmlns:a="http://schemas.openxmlformats.org/drawingml/2006/main">
              <a:ext uri="{FF2B5EF4-FFF2-40B4-BE49-F238E27FC236}">
                <a16:creationId xmlns:a16="http://schemas.microsoft.com/office/drawing/2014/main" id="{5D63DCFC-C877-4273-8D35-C9CF6ECE6ABE}"/>
              </a:ext>
            </a:extLst>
          </p:cNvPr>
          <p:cNvGraphicFramePr/>
          <p:nvPr/>
        </p:nvGraphicFramePr>
        <p:xfrm>
          <a:off xmlns:a="http://schemas.openxmlformats.org/drawingml/2006/main" x="762000" y="1352550"/>
          <a:ext xmlns:a="http://schemas.openxmlformats.org/drawingml/2006/main" cx="13716000" cy="424815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Models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MAZ-K2 / MAZ-K2-Q</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Main mounting base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Flame-retardant PA66 / aluminum alloy</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Sliding base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Flame-retardant PA66</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Bolt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Flame-retardant PA66</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Handle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Aluminum alloy or flame-retardant PA66</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Weight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0.63 kg / 1.13 kg</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Mounting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Left or right side of a door or protective fence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Compatible products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MA1, MA2 and MA3 series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B7F830BF-A9CB-4F4C-A6BD-60253917D7D6}"/>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0CAAD33F-2757-40C5-A726-E76EA881413F}"/>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083</a:t>
            </a:r>
          </a:p>
        </p:txBody>
      </p:sp>
    </p:spTree>
    <p:extLst>
      <p:ext uri="{BB962C8B-B14F-4D97-AF65-F5344CB8AC3E}">
        <p14:creationId xmlns:p14="http://schemas.microsoft.com/office/powerpoint/2010/main" val="1409548888"/>
      </p:ext>
    </p:extLst>
  </p:cSld>
</p:sld>
</file>

<file path=ppt/slides/slide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heading-0">
            <a:extLst xmlns:a="http://schemas.openxmlformats.org/drawingml/2006/main">
              <a:ext uri="{FF2B5EF4-FFF2-40B4-BE49-F238E27FC236}">
                <a16:creationId xmlns:a16="http://schemas.microsoft.com/office/drawing/2014/main" id="{ED303311-3AF0-45A7-A9C3-570A06C0DA0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MAZ-K2 with MA3</a:t>
            </a:r>
          </a:p>
        </p:txBody>
      </p:sp>
      <p:pic>
        <p:nvPicPr>
          <p:cNvPr id="2" name="">
            <a:extLst xmlns:a="http://schemas.openxmlformats.org/drawingml/2006/main">
              <a:ext uri="{FF2B5EF4-FFF2-40B4-BE49-F238E27FC236}">
                <a16:creationId xmlns:a16="http://schemas.microsoft.com/office/drawing/2014/main" id="{4A8F7AFF-BC04-49CE-9DBD-61E37888C87A}"/>
              </a:ext>
            </a:extLst>
          </p:cNvPr>
          <p:cNvPicPr>
            <a:picLocks xmlns:a="http://schemas.openxmlformats.org/drawingml/2006/main" noChangeAspect="1"/>
          </p:cNvPicPr>
          <p:nvPr/>
        </p:nvPicPr>
        <p:blipFill>
          <a:blip xmlns:r="http://schemas.openxmlformats.org/officeDocument/2006/relationships" xmlns:a="http://schemas.openxmlformats.org/drawingml/2006/main" r:embed="R713621c139654c93"/>
          <a:stretch xmlns:a="http://schemas.openxmlformats.org/drawingml/2006/main"/>
        </p:blipFill>
        <p:spPr>
          <a:xfrm xmlns:a="http://schemas.openxmlformats.org/drawingml/2006/main">
            <a:off x="2115993" y="1409700"/>
            <a:ext cx="3959514" cy="542925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3D343464-5A24-43CE-8079-BE6F9226E808}"/>
              </a:ext>
            </a:extLst>
          </p:cNvPr>
          <p:cNvSpPr>
            <a:spLocks xmlns:a="http://schemas.openxmlformats.org/drawingml/2006/main" noGrp="1"/>
          </p:cNvSpPr>
          <p:nvPr/>
        </p:nvSpPr>
        <p:spPr>
          <a:xfrm xmlns:a="http://schemas.openxmlformats.org/drawingml/2006/main">
            <a:off x="762000" y="697230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MAZ-K2 + MA3 3D view, door closed</a:t>
            </a:r>
          </a:p>
        </p:txBody>
      </p:sp>
      <p:pic>
        <p:nvPicPr>
          <p:cNvPr id="4" name="">
            <a:extLst xmlns:a="http://schemas.openxmlformats.org/drawingml/2006/main">
              <a:ext uri="{FF2B5EF4-FFF2-40B4-BE49-F238E27FC236}">
                <a16:creationId xmlns:a16="http://schemas.microsoft.com/office/drawing/2014/main" id="{8A3BA7F4-ACDC-48F5-B963-03AD6CC1E3B6}"/>
              </a:ext>
            </a:extLst>
          </p:cNvPr>
          <p:cNvPicPr>
            <a:picLocks xmlns:a="http://schemas.openxmlformats.org/drawingml/2006/main" noChangeAspect="1"/>
          </p:cNvPicPr>
          <p:nvPr/>
        </p:nvPicPr>
        <p:blipFill>
          <a:blip xmlns:r="http://schemas.openxmlformats.org/officeDocument/2006/relationships" xmlns:a="http://schemas.openxmlformats.org/drawingml/2006/main" r:embed="R95a32df0820a43f8"/>
          <a:stretch xmlns:a="http://schemas.openxmlformats.org/drawingml/2006/main"/>
        </p:blipFill>
        <p:spPr>
          <a:xfrm xmlns:a="http://schemas.openxmlformats.org/drawingml/2006/main">
            <a:off x="9106822" y="1409700"/>
            <a:ext cx="4074856" cy="542925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698EAB7B-3BB7-4C68-BE93-F0DE0288B2BD}"/>
              </a:ext>
            </a:extLst>
          </p:cNvPr>
          <p:cNvSpPr>
            <a:spLocks xmlns:a="http://schemas.openxmlformats.org/drawingml/2006/main" noGrp="1"/>
          </p:cNvSpPr>
          <p:nvPr/>
        </p:nvSpPr>
        <p:spPr>
          <a:xfrm xmlns:a="http://schemas.openxmlformats.org/drawingml/2006/main">
            <a:off x="7810500" y="697230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MAZ-K2 + MA3 dimension drawing</a:t>
            </a:r>
          </a:p>
        </p:txBody>
      </p:sp>
      <p:sp>
        <p:nvSpPr>
          <p:cNvPr id="6" name="heading-3">
            <a:extLst xmlns:a="http://schemas.openxmlformats.org/drawingml/2006/main">
              <a:ext uri="{FF2B5EF4-FFF2-40B4-BE49-F238E27FC236}">
                <a16:creationId xmlns:a16="http://schemas.microsoft.com/office/drawing/2014/main" id="{66231993-CED4-4688-8C8C-35022FA99BB1}"/>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7" name="text-4">
            <a:extLst xmlns:a="http://schemas.openxmlformats.org/drawingml/2006/main">
              <a:ext uri="{FF2B5EF4-FFF2-40B4-BE49-F238E27FC236}">
                <a16:creationId xmlns:a16="http://schemas.microsoft.com/office/drawing/2014/main" id="{7C8674C9-649D-444B-A1EE-A180AEC8F76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084</a:t>
            </a:r>
          </a:p>
        </p:txBody>
      </p:sp>
    </p:spTree>
    <p:extLst>
      <p:ext uri="{BB962C8B-B14F-4D97-AF65-F5344CB8AC3E}">
        <p14:creationId xmlns:p14="http://schemas.microsoft.com/office/powerpoint/2010/main" val="1340754572"/>
      </p:ext>
    </p:extLst>
  </p:cSld>
</p:sld>
</file>

<file path=ppt/slides/slide8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heading-0">
            <a:extLst xmlns:a="http://schemas.openxmlformats.org/drawingml/2006/main">
              <a:ext uri="{FF2B5EF4-FFF2-40B4-BE49-F238E27FC236}">
                <a16:creationId xmlns:a16="http://schemas.microsoft.com/office/drawing/2014/main" id="{5EE406AF-5089-445D-BEF8-B708974A0E41}"/>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MAZ-K2 with MA2</a:t>
            </a:r>
          </a:p>
        </p:txBody>
      </p:sp>
      <p:pic>
        <p:nvPicPr>
          <p:cNvPr id="2" name="">
            <a:extLst xmlns:a="http://schemas.openxmlformats.org/drawingml/2006/main">
              <a:ext uri="{FF2B5EF4-FFF2-40B4-BE49-F238E27FC236}">
                <a16:creationId xmlns:a16="http://schemas.microsoft.com/office/drawing/2014/main" id="{24317467-74B1-416D-A497-B0B9FD820F05}"/>
              </a:ext>
            </a:extLst>
          </p:cNvPr>
          <p:cNvPicPr>
            <a:picLocks xmlns:a="http://schemas.openxmlformats.org/drawingml/2006/main" noChangeAspect="1"/>
          </p:cNvPicPr>
          <p:nvPr/>
        </p:nvPicPr>
        <p:blipFill>
          <a:blip xmlns:r="http://schemas.openxmlformats.org/officeDocument/2006/relationships" xmlns:a="http://schemas.openxmlformats.org/drawingml/2006/main" r:embed="R07dfa59f2ac14b6f"/>
          <a:stretch xmlns:a="http://schemas.openxmlformats.org/drawingml/2006/main"/>
        </p:blipFill>
        <p:spPr>
          <a:xfrm xmlns:a="http://schemas.openxmlformats.org/drawingml/2006/main">
            <a:off x="762000" y="2188002"/>
            <a:ext cx="4318000" cy="3872646"/>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EF2BDE06-4843-426A-8654-81397B35018F}"/>
              </a:ext>
            </a:extLst>
          </p:cNvPr>
          <p:cNvSpPr>
            <a:spLocks xmlns:a="http://schemas.openxmlformats.org/drawingml/2006/main" noGrp="1"/>
          </p:cNvSpPr>
          <p:nvPr/>
        </p:nvSpPr>
        <p:spPr>
          <a:xfrm xmlns:a="http://schemas.openxmlformats.org/drawingml/2006/main">
            <a:off x="762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Right-opening door, open</a:t>
            </a:r>
          </a:p>
        </p:txBody>
      </p:sp>
      <p:pic>
        <p:nvPicPr>
          <p:cNvPr id="4" name="">
            <a:extLst xmlns:a="http://schemas.openxmlformats.org/drawingml/2006/main">
              <a:ext uri="{FF2B5EF4-FFF2-40B4-BE49-F238E27FC236}">
                <a16:creationId xmlns:a16="http://schemas.microsoft.com/office/drawing/2014/main" id="{EBF9954F-6185-49A8-B2E6-D5CD2AAA875B}"/>
              </a:ext>
            </a:extLst>
          </p:cNvPr>
          <p:cNvPicPr>
            <a:picLocks xmlns:a="http://schemas.openxmlformats.org/drawingml/2006/main" noChangeAspect="1"/>
          </p:cNvPicPr>
          <p:nvPr/>
        </p:nvPicPr>
        <p:blipFill>
          <a:blip xmlns:r="http://schemas.openxmlformats.org/officeDocument/2006/relationships" xmlns:a="http://schemas.openxmlformats.org/drawingml/2006/main" r:embed="Ra8dbff09a3204eb1"/>
          <a:stretch xmlns:a="http://schemas.openxmlformats.org/drawingml/2006/main"/>
        </p:blipFill>
        <p:spPr>
          <a:xfrm xmlns:a="http://schemas.openxmlformats.org/drawingml/2006/main">
            <a:off x="5461000" y="1817110"/>
            <a:ext cx="4318000" cy="461443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864A88EB-3741-44AB-B967-3529BE4C7ED3}"/>
              </a:ext>
            </a:extLst>
          </p:cNvPr>
          <p:cNvSpPr>
            <a:spLocks xmlns:a="http://schemas.openxmlformats.org/drawingml/2006/main" noGrp="1"/>
          </p:cNvSpPr>
          <p:nvPr/>
        </p:nvSpPr>
        <p:spPr>
          <a:xfrm xmlns:a="http://schemas.openxmlformats.org/drawingml/2006/main">
            <a:off x="5461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Left-opening door, open</a:t>
            </a:r>
          </a:p>
        </p:txBody>
      </p:sp>
      <p:pic>
        <p:nvPicPr>
          <p:cNvPr id="6" name="">
            <a:extLst xmlns:a="http://schemas.openxmlformats.org/drawingml/2006/main">
              <a:ext uri="{FF2B5EF4-FFF2-40B4-BE49-F238E27FC236}">
                <a16:creationId xmlns:a16="http://schemas.microsoft.com/office/drawing/2014/main" id="{04C3F571-3419-4CF4-BFF0-455A3CC4DD14}"/>
              </a:ext>
            </a:extLst>
          </p:cNvPr>
          <p:cNvPicPr>
            <a:picLocks xmlns:a="http://schemas.openxmlformats.org/drawingml/2006/main" noChangeAspect="1"/>
          </p:cNvPicPr>
          <p:nvPr/>
        </p:nvPicPr>
        <p:blipFill>
          <a:blip xmlns:r="http://schemas.openxmlformats.org/officeDocument/2006/relationships" xmlns:a="http://schemas.openxmlformats.org/drawingml/2006/main" r:embed="Rb2e4de93198545c2"/>
          <a:stretch xmlns:a="http://schemas.openxmlformats.org/drawingml/2006/main"/>
        </p:blipFill>
        <p:spPr>
          <a:xfrm xmlns:a="http://schemas.openxmlformats.org/drawingml/2006/main">
            <a:off x="10160000" y="2257341"/>
            <a:ext cx="4318000" cy="3733969"/>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4AF2CDC4-9F19-40BD-89F3-22239C796DAF}"/>
              </a:ext>
            </a:extLst>
          </p:cNvPr>
          <p:cNvSpPr>
            <a:spLocks xmlns:a="http://schemas.openxmlformats.org/drawingml/2006/main" noGrp="1"/>
          </p:cNvSpPr>
          <p:nvPr/>
        </p:nvSpPr>
        <p:spPr>
          <a:xfrm xmlns:a="http://schemas.openxmlformats.org/drawingml/2006/main">
            <a:off x="10160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Right-opening assembly</a:t>
            </a:r>
          </a:p>
        </p:txBody>
      </p:sp>
      <p:sp>
        <p:nvSpPr>
          <p:cNvPr id="8" name="heading-4">
            <a:extLst xmlns:a="http://schemas.openxmlformats.org/drawingml/2006/main">
              <a:ext uri="{FF2B5EF4-FFF2-40B4-BE49-F238E27FC236}">
                <a16:creationId xmlns:a16="http://schemas.microsoft.com/office/drawing/2014/main" id="{A1F7679B-1807-4277-9B90-134DBB1ADF1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9" name="text-5">
            <a:extLst xmlns:a="http://schemas.openxmlformats.org/drawingml/2006/main">
              <a:ext uri="{FF2B5EF4-FFF2-40B4-BE49-F238E27FC236}">
                <a16:creationId xmlns:a16="http://schemas.microsoft.com/office/drawing/2014/main" id="{7BDE78EE-14B5-432F-9F22-76F0C970702F}"/>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085</a:t>
            </a:r>
          </a:p>
        </p:txBody>
      </p:sp>
    </p:spTree>
    <p:extLst>
      <p:ext uri="{BB962C8B-B14F-4D97-AF65-F5344CB8AC3E}">
        <p14:creationId xmlns:p14="http://schemas.microsoft.com/office/powerpoint/2010/main" val="224347949"/>
      </p:ext>
    </p:extLst>
  </p:cSld>
</p:sld>
</file>

<file path=ppt/slides/slide8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heading-0">
            <a:extLst xmlns:a="http://schemas.openxmlformats.org/drawingml/2006/main">
              <a:ext uri="{FF2B5EF4-FFF2-40B4-BE49-F238E27FC236}">
                <a16:creationId xmlns:a16="http://schemas.microsoft.com/office/drawing/2014/main" id="{88E6DC48-412F-428F-B502-549BC0EF3BE4}"/>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MAZ-K2 installation dimensions</a:t>
            </a:r>
          </a:p>
        </p:txBody>
      </p:sp>
      <p:pic>
        <p:nvPicPr>
          <p:cNvPr id="2" name="">
            <a:extLst xmlns:a="http://schemas.openxmlformats.org/drawingml/2006/main">
              <a:ext uri="{FF2B5EF4-FFF2-40B4-BE49-F238E27FC236}">
                <a16:creationId xmlns:a16="http://schemas.microsoft.com/office/drawing/2014/main" id="{46138CBE-65F0-49DF-8357-749D19DD97FD}"/>
              </a:ext>
            </a:extLst>
          </p:cNvPr>
          <p:cNvPicPr>
            <a:picLocks xmlns:a="http://schemas.openxmlformats.org/drawingml/2006/main" noChangeAspect="1"/>
          </p:cNvPicPr>
          <p:nvPr/>
        </p:nvPicPr>
        <p:blipFill>
          <a:blip xmlns:r="http://schemas.openxmlformats.org/officeDocument/2006/relationships" xmlns:a="http://schemas.openxmlformats.org/drawingml/2006/main" r:embed="R7e562c4c4d1a453b"/>
          <a:stretch xmlns:a="http://schemas.openxmlformats.org/drawingml/2006/main"/>
        </p:blipFill>
        <p:spPr>
          <a:xfrm xmlns:a="http://schemas.openxmlformats.org/drawingml/2006/main">
            <a:off x="762000" y="1437309"/>
            <a:ext cx="4318000" cy="5374033"/>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3C05FD75-120E-4E1F-B692-928CC724E5B1}"/>
              </a:ext>
            </a:extLst>
          </p:cNvPr>
          <p:cNvSpPr>
            <a:spLocks xmlns:a="http://schemas.openxmlformats.org/drawingml/2006/main" noGrp="1"/>
          </p:cNvSpPr>
          <p:nvPr/>
        </p:nvSpPr>
        <p:spPr>
          <a:xfrm xmlns:a="http://schemas.openxmlformats.org/drawingml/2006/main">
            <a:off x="762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Assembly dimensions</a:t>
            </a:r>
          </a:p>
        </p:txBody>
      </p:sp>
      <p:pic>
        <p:nvPicPr>
          <p:cNvPr id="4" name="">
            <a:extLst xmlns:a="http://schemas.openxmlformats.org/drawingml/2006/main">
              <a:ext uri="{FF2B5EF4-FFF2-40B4-BE49-F238E27FC236}">
                <a16:creationId xmlns:a16="http://schemas.microsoft.com/office/drawing/2014/main" id="{C8E513E3-E039-431D-9E4F-DBA02652DEFE}"/>
              </a:ext>
            </a:extLst>
          </p:cNvPr>
          <p:cNvPicPr>
            <a:picLocks xmlns:a="http://schemas.openxmlformats.org/drawingml/2006/main" noChangeAspect="1"/>
          </p:cNvPicPr>
          <p:nvPr/>
        </p:nvPicPr>
        <p:blipFill>
          <a:blip xmlns:r="http://schemas.openxmlformats.org/officeDocument/2006/relationships" xmlns:a="http://schemas.openxmlformats.org/drawingml/2006/main" r:embed="R3bb51a9b918c4ac7"/>
          <a:stretch xmlns:a="http://schemas.openxmlformats.org/drawingml/2006/main"/>
        </p:blipFill>
        <p:spPr>
          <a:xfrm xmlns:a="http://schemas.openxmlformats.org/drawingml/2006/main">
            <a:off x="5461000" y="1746440"/>
            <a:ext cx="4318000" cy="475577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ABD84D77-E32B-484F-99CA-34A19BF349A7}"/>
              </a:ext>
            </a:extLst>
          </p:cNvPr>
          <p:cNvSpPr>
            <a:spLocks xmlns:a="http://schemas.openxmlformats.org/drawingml/2006/main" noGrp="1"/>
          </p:cNvSpPr>
          <p:nvPr/>
        </p:nvSpPr>
        <p:spPr>
          <a:xfrm xmlns:a="http://schemas.openxmlformats.org/drawingml/2006/main">
            <a:off x="5461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MAZ-K2 + MA2 left-opening dimensions</a:t>
            </a:r>
          </a:p>
        </p:txBody>
      </p:sp>
      <p:pic>
        <p:nvPicPr>
          <p:cNvPr id="6" name="">
            <a:extLst xmlns:a="http://schemas.openxmlformats.org/drawingml/2006/main">
              <a:ext uri="{FF2B5EF4-FFF2-40B4-BE49-F238E27FC236}">
                <a16:creationId xmlns:a16="http://schemas.microsoft.com/office/drawing/2014/main" id="{759B1B3A-B80E-4294-802A-0A07A4AF574E}"/>
              </a:ext>
            </a:extLst>
          </p:cNvPr>
          <p:cNvPicPr>
            <a:picLocks xmlns:a="http://schemas.openxmlformats.org/drawingml/2006/main" noChangeAspect="1"/>
          </p:cNvPicPr>
          <p:nvPr/>
        </p:nvPicPr>
        <p:blipFill>
          <a:blip xmlns:r="http://schemas.openxmlformats.org/officeDocument/2006/relationships" xmlns:a="http://schemas.openxmlformats.org/drawingml/2006/main" r:embed="R74df5149999b491c"/>
          <a:stretch xmlns:a="http://schemas.openxmlformats.org/drawingml/2006/main"/>
        </p:blipFill>
        <p:spPr>
          <a:xfrm xmlns:a="http://schemas.openxmlformats.org/drawingml/2006/main">
            <a:off x="10160000" y="1983778"/>
            <a:ext cx="4318000" cy="4281094"/>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5F431E01-67C0-4436-AEC1-9CE0193BEB1C}"/>
              </a:ext>
            </a:extLst>
          </p:cNvPr>
          <p:cNvSpPr>
            <a:spLocks xmlns:a="http://schemas.openxmlformats.org/drawingml/2006/main" noGrp="1"/>
          </p:cNvSpPr>
          <p:nvPr/>
        </p:nvSpPr>
        <p:spPr>
          <a:xfrm xmlns:a="http://schemas.openxmlformats.org/drawingml/2006/main">
            <a:off x="10160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MAZ-K2 + MA2 right-opening dimensions</a:t>
            </a:r>
          </a:p>
        </p:txBody>
      </p:sp>
      <p:sp>
        <p:nvSpPr>
          <p:cNvPr id="8" name="heading-4">
            <a:extLst xmlns:a="http://schemas.openxmlformats.org/drawingml/2006/main">
              <a:ext uri="{FF2B5EF4-FFF2-40B4-BE49-F238E27FC236}">
                <a16:creationId xmlns:a16="http://schemas.microsoft.com/office/drawing/2014/main" id="{376F9B50-22A1-4349-AB61-607822E3F888}"/>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9" name="text-5">
            <a:extLst xmlns:a="http://schemas.openxmlformats.org/drawingml/2006/main">
              <a:ext uri="{FF2B5EF4-FFF2-40B4-BE49-F238E27FC236}">
                <a16:creationId xmlns:a16="http://schemas.microsoft.com/office/drawing/2014/main" id="{34E2C05F-B89E-4F4D-9749-DA4570F72852}"/>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086</a:t>
            </a:r>
          </a:p>
        </p:txBody>
      </p:sp>
    </p:spTree>
    <p:extLst>
      <p:ext uri="{BB962C8B-B14F-4D97-AF65-F5344CB8AC3E}">
        <p14:creationId xmlns:p14="http://schemas.microsoft.com/office/powerpoint/2010/main" val="945909237"/>
      </p:ext>
    </p:extLst>
  </p:cSld>
</p:sld>
</file>

<file path=ppt/slides/slide8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83DEDAF7-CCB5-4D81-A3AC-2724C8138E6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Actuator keys  1</a:t>
            </a:r>
          </a:p>
        </p:txBody>
      </p:sp>
      <p:pic>
        <p:nvPicPr>
          <p:cNvPr id="2" name="">
            <a:extLst xmlns:a="http://schemas.openxmlformats.org/drawingml/2006/main">
              <a:ext uri="{FF2B5EF4-FFF2-40B4-BE49-F238E27FC236}">
                <a16:creationId xmlns:a16="http://schemas.microsoft.com/office/drawing/2014/main" id="{790151A8-523F-4021-B27F-6F70D959879A}"/>
              </a:ext>
            </a:extLst>
          </p:cNvPr>
          <p:cNvPicPr>
            <a:picLocks xmlns:a="http://schemas.openxmlformats.org/drawingml/2006/main" noChangeAspect="1"/>
          </p:cNvPicPr>
          <p:nvPr/>
        </p:nvPicPr>
        <p:blipFill>
          <a:blip xmlns:r="http://schemas.openxmlformats.org/officeDocument/2006/relationships" xmlns:a="http://schemas.openxmlformats.org/drawingml/2006/main" r:embed="R4efe741d237145cd"/>
          <a:stretch xmlns:a="http://schemas.openxmlformats.org/drawingml/2006/main"/>
        </p:blipFill>
        <p:spPr>
          <a:xfrm xmlns:a="http://schemas.openxmlformats.org/drawingml/2006/main">
            <a:off x="762000" y="1847687"/>
            <a:ext cx="4318000" cy="2934026"/>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243FD981-E51F-465B-8466-43C6AE2B3403}"/>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MAZ-D1 horizontal mounting</a:t>
            </a:r>
          </a:p>
        </p:txBody>
      </p:sp>
      <p:pic>
        <p:nvPicPr>
          <p:cNvPr id="4" name="">
            <a:extLst xmlns:a="http://schemas.openxmlformats.org/drawingml/2006/main">
              <a:ext uri="{FF2B5EF4-FFF2-40B4-BE49-F238E27FC236}">
                <a16:creationId xmlns:a16="http://schemas.microsoft.com/office/drawing/2014/main" id="{9C3DF939-A8B8-4B89-9DB3-FC8EAFA5D522}"/>
              </a:ext>
            </a:extLst>
          </p:cNvPr>
          <p:cNvPicPr>
            <a:picLocks xmlns:a="http://schemas.openxmlformats.org/drawingml/2006/main" noChangeAspect="1"/>
          </p:cNvPicPr>
          <p:nvPr/>
        </p:nvPicPr>
        <p:blipFill>
          <a:blip xmlns:r="http://schemas.openxmlformats.org/officeDocument/2006/relationships" xmlns:a="http://schemas.openxmlformats.org/drawingml/2006/main" r:embed="R88d50fd5e5244ae5"/>
          <a:stretch xmlns:a="http://schemas.openxmlformats.org/drawingml/2006/main"/>
        </p:blipFill>
        <p:spPr>
          <a:xfrm xmlns:a="http://schemas.openxmlformats.org/drawingml/2006/main">
            <a:off x="5476875" y="1409700"/>
            <a:ext cx="4286250"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0FEEB470-6C03-445A-8E0D-C98E68A9D82F}"/>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MAZ-D2 vertical mounting</a:t>
            </a:r>
          </a:p>
        </p:txBody>
      </p:sp>
      <p:pic>
        <p:nvPicPr>
          <p:cNvPr id="6" name="">
            <a:extLst xmlns:a="http://schemas.openxmlformats.org/drawingml/2006/main">
              <a:ext uri="{FF2B5EF4-FFF2-40B4-BE49-F238E27FC236}">
                <a16:creationId xmlns:a16="http://schemas.microsoft.com/office/drawing/2014/main" id="{E55E36FA-FB60-42E7-884B-7CA393D61A73}"/>
              </a:ext>
            </a:extLst>
          </p:cNvPr>
          <p:cNvPicPr>
            <a:picLocks xmlns:a="http://schemas.openxmlformats.org/drawingml/2006/main" noChangeAspect="1"/>
          </p:cNvPicPr>
          <p:nvPr/>
        </p:nvPicPr>
        <p:blipFill>
          <a:blip xmlns:r="http://schemas.openxmlformats.org/officeDocument/2006/relationships" xmlns:a="http://schemas.openxmlformats.org/drawingml/2006/main" r:embed="R7d9a37888f3c4130"/>
          <a:stretch xmlns:a="http://schemas.openxmlformats.org/drawingml/2006/main"/>
        </p:blipFill>
        <p:spPr>
          <a:xfrm xmlns:a="http://schemas.openxmlformats.org/drawingml/2006/main">
            <a:off x="10160000" y="1835385"/>
            <a:ext cx="4318000" cy="2958630"/>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F940C6C2-9425-4236-8BA7-24771F7D41B9}"/>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MAZ-D3 adjustable horizontal mounting</a:t>
            </a:r>
          </a:p>
        </p:txBody>
      </p:sp>
      <p:sp>
        <p:nvSpPr>
          <p:cNvPr id="8" name="text-4">
            <a:extLst xmlns:a="http://schemas.openxmlformats.org/drawingml/2006/main">
              <a:ext uri="{FF2B5EF4-FFF2-40B4-BE49-F238E27FC236}">
                <a16:creationId xmlns:a16="http://schemas.microsoft.com/office/drawing/2014/main" id="{94CFF5B3-CED3-4938-B85A-1950172E5840}"/>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Actuator key code: MAZ-D[type].</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1: horizontal / 2: vertical / 3: adjustable horizontal / 4: adjustable horizontal and vertical.</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Unless otherwise specified, all dimensions have a stated tolerance of ±0.4 mm.</a:t>
            </a:r>
          </a:p>
        </p:txBody>
      </p:sp>
      <p:sp>
        <p:nvSpPr>
          <p:cNvPr id="9" name="heading-5">
            <a:extLst xmlns:a="http://schemas.openxmlformats.org/drawingml/2006/main">
              <a:ext uri="{FF2B5EF4-FFF2-40B4-BE49-F238E27FC236}">
                <a16:creationId xmlns:a16="http://schemas.microsoft.com/office/drawing/2014/main" id="{D529B423-843C-4553-9022-129496B853CB}"/>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C2F14B12-C4B1-4B5D-9710-C24173283368}"/>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087</a:t>
            </a:r>
          </a:p>
        </p:txBody>
      </p:sp>
    </p:spTree>
    <p:extLst>
      <p:ext uri="{BB962C8B-B14F-4D97-AF65-F5344CB8AC3E}">
        <p14:creationId xmlns:p14="http://schemas.microsoft.com/office/powerpoint/2010/main" val="2133544083"/>
      </p:ext>
    </p:extLst>
  </p:cSld>
</p:sld>
</file>

<file path=ppt/slides/slide8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842394C5-A725-4517-A2C3-CDCFDF9BAFBA}"/>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Actuator keys  2</a:t>
            </a:r>
          </a:p>
        </p:txBody>
      </p:sp>
      <p:pic>
        <p:nvPicPr>
          <p:cNvPr id="2" name="">
            <a:extLst xmlns:a="http://schemas.openxmlformats.org/drawingml/2006/main">
              <a:ext uri="{FF2B5EF4-FFF2-40B4-BE49-F238E27FC236}">
                <a16:creationId xmlns:a16="http://schemas.microsoft.com/office/drawing/2014/main" id="{7261B995-5258-4FCB-AD31-92AB6F8DDDD0}"/>
              </a:ext>
            </a:extLst>
          </p:cNvPr>
          <p:cNvPicPr>
            <a:picLocks xmlns:a="http://schemas.openxmlformats.org/drawingml/2006/main" noChangeAspect="1"/>
          </p:cNvPicPr>
          <p:nvPr/>
        </p:nvPicPr>
        <p:blipFill>
          <a:blip xmlns:r="http://schemas.openxmlformats.org/officeDocument/2006/relationships" xmlns:a="http://schemas.openxmlformats.org/drawingml/2006/main" r:embed="R63e421984587432e"/>
          <a:stretch xmlns:a="http://schemas.openxmlformats.org/drawingml/2006/main"/>
        </p:blipFill>
        <p:spPr>
          <a:xfrm xmlns:a="http://schemas.openxmlformats.org/drawingml/2006/main">
            <a:off x="1778000" y="1409700"/>
            <a:ext cx="4635500"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BAA6FA1D-B8EA-49DB-87D6-C0FBAB00CA3C}"/>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MAZ-D4 adjustable horizontal / vertical mounting</a:t>
            </a:r>
          </a:p>
        </p:txBody>
      </p:sp>
      <p:pic>
        <p:nvPicPr>
          <p:cNvPr id="4" name="">
            <a:extLst xmlns:a="http://schemas.openxmlformats.org/drawingml/2006/main">
              <a:ext uri="{FF2B5EF4-FFF2-40B4-BE49-F238E27FC236}">
                <a16:creationId xmlns:a16="http://schemas.microsoft.com/office/drawing/2014/main" id="{E9ACDF40-BB0B-4667-904B-F4B3094E9A23}"/>
              </a:ext>
            </a:extLst>
          </p:cNvPr>
          <p:cNvPicPr>
            <a:picLocks xmlns:a="http://schemas.openxmlformats.org/drawingml/2006/main" noChangeAspect="1"/>
          </p:cNvPicPr>
          <p:nvPr/>
        </p:nvPicPr>
        <p:blipFill>
          <a:blip xmlns:r="http://schemas.openxmlformats.org/officeDocument/2006/relationships" xmlns:a="http://schemas.openxmlformats.org/drawingml/2006/main" r:embed="R620294d712e24c60"/>
          <a:stretch xmlns:a="http://schemas.openxmlformats.org/drawingml/2006/main"/>
        </p:blipFill>
        <p:spPr>
          <a:xfrm xmlns:a="http://schemas.openxmlformats.org/drawingml/2006/main">
            <a:off x="8779422" y="1409700"/>
            <a:ext cx="4729655"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120D9E07-9954-4A13-9D82-22B89BDE9EF1}"/>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MAZ-K6 actuator key</a:t>
            </a:r>
          </a:p>
        </p:txBody>
      </p:sp>
      <p:sp>
        <p:nvSpPr>
          <p:cNvPr id="6" name="text-3">
            <a:extLst xmlns:a="http://schemas.openxmlformats.org/drawingml/2006/main">
              <a:ext uri="{FF2B5EF4-FFF2-40B4-BE49-F238E27FC236}">
                <a16:creationId xmlns:a16="http://schemas.microsoft.com/office/drawing/2014/main" id="{B6A44F8B-67BB-4A02-9789-EC58EC33294B}"/>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Actuator key code: MAZ-D[type].</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1: horizontal / 2: vertical / 3: adjustable horizontal / 4: adjustable horizontal and vertical.</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Unless otherwise specified, all dimensions have a stated tolerance of ±0.4 mm.</a:t>
            </a:r>
          </a:p>
        </p:txBody>
      </p:sp>
      <p:sp>
        <p:nvSpPr>
          <p:cNvPr id="7" name="heading-4">
            <a:extLst xmlns:a="http://schemas.openxmlformats.org/drawingml/2006/main">
              <a:ext uri="{FF2B5EF4-FFF2-40B4-BE49-F238E27FC236}">
                <a16:creationId xmlns:a16="http://schemas.microsoft.com/office/drawing/2014/main" id="{B0F739A0-F77D-4A07-B078-DD2930480A2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D315FA9F-0142-4EE2-985B-238AD04779A8}"/>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088</a:t>
            </a:r>
          </a:p>
        </p:txBody>
      </p:sp>
    </p:spTree>
    <p:extLst>
      <p:ext uri="{BB962C8B-B14F-4D97-AF65-F5344CB8AC3E}">
        <p14:creationId xmlns:p14="http://schemas.microsoft.com/office/powerpoint/2010/main" val="1654095946"/>
      </p:ext>
    </p:extLst>
  </p:cSld>
</p:sld>
</file>

<file path=ppt/slides/slide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F3269CAF-EBD1-4EDC-BDC0-C2B0865C01FE}"/>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Actuator key dimensions  1</a:t>
            </a:r>
          </a:p>
        </p:txBody>
      </p:sp>
      <p:pic>
        <p:nvPicPr>
          <p:cNvPr id="2" name="">
            <a:extLst xmlns:a="http://schemas.openxmlformats.org/drawingml/2006/main">
              <a:ext uri="{FF2B5EF4-FFF2-40B4-BE49-F238E27FC236}">
                <a16:creationId xmlns:a16="http://schemas.microsoft.com/office/drawing/2014/main" id="{F532BBFC-617D-420E-81CE-37AD1D42DAFB}"/>
              </a:ext>
            </a:extLst>
          </p:cNvPr>
          <p:cNvPicPr>
            <a:picLocks xmlns:a="http://schemas.openxmlformats.org/drawingml/2006/main" noChangeAspect="1"/>
          </p:cNvPicPr>
          <p:nvPr/>
        </p:nvPicPr>
        <p:blipFill>
          <a:blip xmlns:r="http://schemas.openxmlformats.org/officeDocument/2006/relationships" xmlns:a="http://schemas.openxmlformats.org/drawingml/2006/main" r:embed="Rbd1d287c2d504466"/>
          <a:stretch xmlns:a="http://schemas.openxmlformats.org/drawingml/2006/main"/>
        </p:blipFill>
        <p:spPr>
          <a:xfrm xmlns:a="http://schemas.openxmlformats.org/drawingml/2006/main">
            <a:off x="762000" y="2149288"/>
            <a:ext cx="4318000" cy="2330824"/>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4BC5BF63-35CF-48B5-884F-8D224D4661E9}"/>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MAZ-D1 dimensions</a:t>
            </a:r>
          </a:p>
        </p:txBody>
      </p:sp>
      <p:pic>
        <p:nvPicPr>
          <p:cNvPr id="4" name="">
            <a:extLst xmlns:a="http://schemas.openxmlformats.org/drawingml/2006/main">
              <a:ext uri="{FF2B5EF4-FFF2-40B4-BE49-F238E27FC236}">
                <a16:creationId xmlns:a16="http://schemas.microsoft.com/office/drawing/2014/main" id="{51D00F88-815F-4299-B362-F785308DA4BF}"/>
              </a:ext>
            </a:extLst>
          </p:cNvPr>
          <p:cNvPicPr>
            <a:picLocks xmlns:a="http://schemas.openxmlformats.org/drawingml/2006/main" noChangeAspect="1"/>
          </p:cNvPicPr>
          <p:nvPr/>
        </p:nvPicPr>
        <p:blipFill>
          <a:blip xmlns:r="http://schemas.openxmlformats.org/officeDocument/2006/relationships" xmlns:a="http://schemas.openxmlformats.org/drawingml/2006/main" r:embed="R8ad4b9c67ec040a2"/>
          <a:stretch xmlns:a="http://schemas.openxmlformats.org/drawingml/2006/main"/>
        </p:blipFill>
        <p:spPr>
          <a:xfrm xmlns:a="http://schemas.openxmlformats.org/drawingml/2006/main">
            <a:off x="5461000" y="2022050"/>
            <a:ext cx="4318000" cy="2585299"/>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EE2D5CEC-D945-4B88-B3B3-36273855AE3A}"/>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MAZ-D2 dimensions</a:t>
            </a:r>
          </a:p>
        </p:txBody>
      </p:sp>
      <p:pic>
        <p:nvPicPr>
          <p:cNvPr id="6" name="">
            <a:extLst xmlns:a="http://schemas.openxmlformats.org/drawingml/2006/main">
              <a:ext uri="{FF2B5EF4-FFF2-40B4-BE49-F238E27FC236}">
                <a16:creationId xmlns:a16="http://schemas.microsoft.com/office/drawing/2014/main" id="{BE6EBD48-8950-4743-B407-65C3421B7B9A}"/>
              </a:ext>
            </a:extLst>
          </p:cNvPr>
          <p:cNvPicPr>
            <a:picLocks xmlns:a="http://schemas.openxmlformats.org/drawingml/2006/main" noChangeAspect="1"/>
          </p:cNvPicPr>
          <p:nvPr/>
        </p:nvPicPr>
        <p:blipFill>
          <a:blip xmlns:r="http://schemas.openxmlformats.org/officeDocument/2006/relationships" xmlns:a="http://schemas.openxmlformats.org/drawingml/2006/main" r:embed="Refeeaa7c6487482e"/>
          <a:stretch xmlns:a="http://schemas.openxmlformats.org/drawingml/2006/main"/>
        </p:blipFill>
        <p:spPr>
          <a:xfrm xmlns:a="http://schemas.openxmlformats.org/drawingml/2006/main">
            <a:off x="10160000" y="2006844"/>
            <a:ext cx="4318000" cy="2615712"/>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D590CA24-8AB9-4280-92D6-C955E1D52491}"/>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MAZ-D3 dimensions</a:t>
            </a:r>
          </a:p>
        </p:txBody>
      </p:sp>
      <p:sp>
        <p:nvSpPr>
          <p:cNvPr id="8" name="text-4">
            <a:extLst xmlns:a="http://schemas.openxmlformats.org/drawingml/2006/main">
              <a:ext uri="{FF2B5EF4-FFF2-40B4-BE49-F238E27FC236}">
                <a16:creationId xmlns:a16="http://schemas.microsoft.com/office/drawing/2014/main" id="{E48FB3DF-C63A-4467-90B6-C3F975C1E0A2}"/>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All dimensions in mm. General tolerance: ±0.4 mm unless otherwise stated.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include slotted mounting hole and adjustable mounting direction.</a:t>
            </a:r>
          </a:p>
        </p:txBody>
      </p:sp>
      <p:sp>
        <p:nvSpPr>
          <p:cNvPr id="9" name="heading-5">
            <a:extLst xmlns:a="http://schemas.openxmlformats.org/drawingml/2006/main">
              <a:ext uri="{FF2B5EF4-FFF2-40B4-BE49-F238E27FC236}">
                <a16:creationId xmlns:a16="http://schemas.microsoft.com/office/drawing/2014/main" id="{C1E3B870-3220-481A-BFFC-FA4A6609EED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42A9EA0E-0008-475F-84DF-386E66EAAB5A}"/>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089</a:t>
            </a:r>
          </a:p>
        </p:txBody>
      </p:sp>
    </p:spTree>
    <p:extLst>
      <p:ext uri="{BB962C8B-B14F-4D97-AF65-F5344CB8AC3E}">
        <p14:creationId xmlns:p14="http://schemas.microsoft.com/office/powerpoint/2010/main" val="428247560"/>
      </p:ext>
    </p:extLst>
  </p:cSld>
</p:sld>
</file>

<file path=ppt/slides/slide9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CFE42BFE-0542-46A1-BFC4-D88CCE629FD7}"/>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Actuator key dimensions  2</a:t>
            </a:r>
          </a:p>
        </p:txBody>
      </p:sp>
      <p:pic>
        <p:nvPicPr>
          <p:cNvPr id="2" name="">
            <a:extLst xmlns:a="http://schemas.openxmlformats.org/drawingml/2006/main">
              <a:ext uri="{FF2B5EF4-FFF2-40B4-BE49-F238E27FC236}">
                <a16:creationId xmlns:a16="http://schemas.microsoft.com/office/drawing/2014/main" id="{00385788-6CD8-451A-A3F4-84E07DFF0966}"/>
              </a:ext>
            </a:extLst>
          </p:cNvPr>
          <p:cNvPicPr>
            <a:picLocks xmlns:a="http://schemas.openxmlformats.org/drawingml/2006/main" noChangeAspect="1"/>
          </p:cNvPicPr>
          <p:nvPr/>
        </p:nvPicPr>
        <p:blipFill>
          <a:blip xmlns:r="http://schemas.openxmlformats.org/officeDocument/2006/relationships" xmlns:a="http://schemas.openxmlformats.org/drawingml/2006/main" r:embed="R84123553d7474287"/>
          <a:stretch xmlns:a="http://schemas.openxmlformats.org/drawingml/2006/main"/>
        </p:blipFill>
        <p:spPr>
          <a:xfrm xmlns:a="http://schemas.openxmlformats.org/drawingml/2006/main">
            <a:off x="762000" y="1621722"/>
            <a:ext cx="6667500" cy="3385956"/>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554D25D0-ADBB-4359-AB25-099AA79BCA1B}"/>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MAZ-D4 dimensions</a:t>
            </a:r>
          </a:p>
        </p:txBody>
      </p:sp>
      <p:pic>
        <p:nvPicPr>
          <p:cNvPr id="4" name="">
            <a:extLst xmlns:a="http://schemas.openxmlformats.org/drawingml/2006/main">
              <a:ext uri="{FF2B5EF4-FFF2-40B4-BE49-F238E27FC236}">
                <a16:creationId xmlns:a16="http://schemas.microsoft.com/office/drawing/2014/main" id="{8C0BFE1B-A46C-4A8D-BCC5-09CDB1EC5A84}"/>
              </a:ext>
            </a:extLst>
          </p:cNvPr>
          <p:cNvPicPr>
            <a:picLocks xmlns:a="http://schemas.openxmlformats.org/drawingml/2006/main" noChangeAspect="1"/>
          </p:cNvPicPr>
          <p:nvPr/>
        </p:nvPicPr>
        <p:blipFill>
          <a:blip xmlns:r="http://schemas.openxmlformats.org/officeDocument/2006/relationships" xmlns:a="http://schemas.openxmlformats.org/drawingml/2006/main" r:embed="R6bd7db4a38594470"/>
          <a:stretch xmlns:a="http://schemas.openxmlformats.org/drawingml/2006/main"/>
        </p:blipFill>
        <p:spPr>
          <a:xfrm xmlns:a="http://schemas.openxmlformats.org/drawingml/2006/main">
            <a:off x="7872466" y="1409700"/>
            <a:ext cx="6543569"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A35E9518-5FC7-4C5C-8A52-F28E8722253B}"/>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MAZ-K6 dimensions</a:t>
            </a:r>
          </a:p>
        </p:txBody>
      </p:sp>
      <p:sp>
        <p:nvSpPr>
          <p:cNvPr id="6" name="text-3">
            <a:extLst xmlns:a="http://schemas.openxmlformats.org/drawingml/2006/main">
              <a:ext uri="{FF2B5EF4-FFF2-40B4-BE49-F238E27FC236}">
                <a16:creationId xmlns:a16="http://schemas.microsoft.com/office/drawing/2014/main" id="{55A73195-04FD-4EA7-97F8-2DCBC7FBD901}"/>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All dimensions in mm. General tolerance: ±0.4 mm unless otherwise stated.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Diagram labels include slotted mounting hole and adjustable mounting direction.</a:t>
            </a:r>
          </a:p>
        </p:txBody>
      </p:sp>
      <p:sp>
        <p:nvSpPr>
          <p:cNvPr id="7" name="heading-4">
            <a:extLst xmlns:a="http://schemas.openxmlformats.org/drawingml/2006/main">
              <a:ext uri="{FF2B5EF4-FFF2-40B4-BE49-F238E27FC236}">
                <a16:creationId xmlns:a16="http://schemas.microsoft.com/office/drawing/2014/main" id="{1DD61C80-1CDA-4857-BA9A-5D7770379B95}"/>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32AFF50D-1122-41C8-83A7-23DEB70AD381}"/>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090</a:t>
            </a:r>
          </a:p>
        </p:txBody>
      </p:sp>
    </p:spTree>
    <p:extLst>
      <p:ext uri="{BB962C8B-B14F-4D97-AF65-F5344CB8AC3E}">
        <p14:creationId xmlns:p14="http://schemas.microsoft.com/office/powerpoint/2010/main" val="1532960575"/>
      </p:ext>
    </p:extLst>
  </p:cSld>
</p:sld>
</file>

<file path=ppt/slides/slide9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51946750-51EE-4D9D-AE06-74888D25E7FF}"/>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Rear release assemblies</a:t>
            </a:r>
          </a:p>
        </p:txBody>
      </p:sp>
      <p:pic>
        <p:nvPicPr>
          <p:cNvPr id="2" name="">
            <a:extLst xmlns:a="http://schemas.openxmlformats.org/drawingml/2006/main">
              <a:ext uri="{FF2B5EF4-FFF2-40B4-BE49-F238E27FC236}">
                <a16:creationId xmlns:a16="http://schemas.microsoft.com/office/drawing/2014/main" id="{1567E150-DFC6-4532-8892-88BBEB3FD2ED}"/>
              </a:ext>
            </a:extLst>
          </p:cNvPr>
          <p:cNvPicPr>
            <a:picLocks xmlns:a="http://schemas.openxmlformats.org/drawingml/2006/main" noChangeAspect="1"/>
          </p:cNvPicPr>
          <p:nvPr/>
        </p:nvPicPr>
        <p:blipFill>
          <a:blip xmlns:r="http://schemas.openxmlformats.org/officeDocument/2006/relationships" xmlns:a="http://schemas.openxmlformats.org/drawingml/2006/main" r:embed="R5c1377d62d474a36"/>
          <a:stretch xmlns:a="http://schemas.openxmlformats.org/drawingml/2006/main"/>
        </p:blipFill>
        <p:spPr>
          <a:xfrm xmlns:a="http://schemas.openxmlformats.org/drawingml/2006/main">
            <a:off x="762000" y="1662848"/>
            <a:ext cx="4318000" cy="3303705"/>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2FDC4C36-8C26-4A1C-B829-BF3723FC43B6}"/>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MAZ-20 rear release assembly</a:t>
            </a:r>
          </a:p>
        </p:txBody>
      </p:sp>
      <p:pic>
        <p:nvPicPr>
          <p:cNvPr id="4" name="">
            <a:extLst xmlns:a="http://schemas.openxmlformats.org/drawingml/2006/main">
              <a:ext uri="{FF2B5EF4-FFF2-40B4-BE49-F238E27FC236}">
                <a16:creationId xmlns:a16="http://schemas.microsoft.com/office/drawing/2014/main" id="{E627DBFB-2195-4D06-8FE5-658D72A531FD}"/>
              </a:ext>
            </a:extLst>
          </p:cNvPr>
          <p:cNvPicPr>
            <a:picLocks xmlns:a="http://schemas.openxmlformats.org/drawingml/2006/main" noChangeAspect="1"/>
          </p:cNvPicPr>
          <p:nvPr/>
        </p:nvPicPr>
        <p:blipFill>
          <a:blip xmlns:r="http://schemas.openxmlformats.org/officeDocument/2006/relationships" xmlns:a="http://schemas.openxmlformats.org/drawingml/2006/main" r:embed="R6cca0acc4f6c40d4"/>
          <a:stretch xmlns:a="http://schemas.openxmlformats.org/drawingml/2006/main"/>
        </p:blipFill>
        <p:spPr>
          <a:xfrm xmlns:a="http://schemas.openxmlformats.org/drawingml/2006/main">
            <a:off x="5461000" y="1915756"/>
            <a:ext cx="4318000" cy="2797888"/>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E1D85452-7D58-4C41-8E64-99A813CB2A42}"/>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MAZ-40 rear release assembly</a:t>
            </a:r>
          </a:p>
        </p:txBody>
      </p:sp>
      <p:pic>
        <p:nvPicPr>
          <p:cNvPr id="6" name="">
            <a:extLst xmlns:a="http://schemas.openxmlformats.org/drawingml/2006/main">
              <a:ext uri="{FF2B5EF4-FFF2-40B4-BE49-F238E27FC236}">
                <a16:creationId xmlns:a16="http://schemas.microsoft.com/office/drawing/2014/main" id="{6A8978D6-B82E-464F-9C6D-46E416E63B9D}"/>
              </a:ext>
            </a:extLst>
          </p:cNvPr>
          <p:cNvPicPr>
            <a:picLocks xmlns:a="http://schemas.openxmlformats.org/drawingml/2006/main" noChangeAspect="1"/>
          </p:cNvPicPr>
          <p:nvPr/>
        </p:nvPicPr>
        <p:blipFill>
          <a:blip xmlns:r="http://schemas.openxmlformats.org/officeDocument/2006/relationships" xmlns:a="http://schemas.openxmlformats.org/drawingml/2006/main" r:embed="Rc1390a22aa7346b9"/>
          <a:stretch xmlns:a="http://schemas.openxmlformats.org/drawingml/2006/main"/>
        </p:blipFill>
        <p:spPr>
          <a:xfrm xmlns:a="http://schemas.openxmlformats.org/drawingml/2006/main">
            <a:off x="10160000" y="1870454"/>
            <a:ext cx="4318000" cy="2888491"/>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506BD39D-DCC6-4972-848C-D2CC9DD16B58}"/>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Rear release assembly dimensions</a:t>
            </a:r>
          </a:p>
        </p:txBody>
      </p:sp>
      <p:sp>
        <p:nvSpPr>
          <p:cNvPr id="8" name="text-4">
            <a:extLst xmlns:a="http://schemas.openxmlformats.org/drawingml/2006/main">
              <a:ext uri="{FF2B5EF4-FFF2-40B4-BE49-F238E27FC236}">
                <a16:creationId xmlns:a16="http://schemas.microsoft.com/office/drawing/2014/main" id="{ABBD296F-BE3F-467C-9DDB-1A622F3A50F8}"/>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MAZ-20: 20 mm. MAZ-40: 40 mm.</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Dimension drawing for the rear release assembly.</a:t>
            </a:r>
          </a:p>
        </p:txBody>
      </p:sp>
      <p:sp>
        <p:nvSpPr>
          <p:cNvPr id="9" name="heading-5">
            <a:extLst xmlns:a="http://schemas.openxmlformats.org/drawingml/2006/main">
              <a:ext uri="{FF2B5EF4-FFF2-40B4-BE49-F238E27FC236}">
                <a16:creationId xmlns:a16="http://schemas.microsoft.com/office/drawing/2014/main" id="{D5264601-D658-434F-B6E2-DFC3514CF310}"/>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41077A4E-BD79-4A75-AF8B-6EFAE606442A}"/>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091</a:t>
            </a:r>
          </a:p>
        </p:txBody>
      </p:sp>
    </p:spTree>
    <p:extLst>
      <p:ext uri="{BB962C8B-B14F-4D97-AF65-F5344CB8AC3E}">
        <p14:creationId xmlns:p14="http://schemas.microsoft.com/office/powerpoint/2010/main" val="1027939326"/>
      </p:ext>
    </p:extLst>
  </p:cSld>
</p:sld>
</file>

<file path=ppt/slides/slide9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96035C9A-4245-4A71-9F03-369399724464}"/>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MA6 compact bolt lock</a:t>
            </a:r>
          </a:p>
        </p:txBody>
      </p:sp>
      <p:pic>
        <p:nvPicPr>
          <p:cNvPr id="2" name="">
            <a:extLst xmlns:a="http://schemas.openxmlformats.org/drawingml/2006/main">
              <a:ext uri="{FF2B5EF4-FFF2-40B4-BE49-F238E27FC236}">
                <a16:creationId xmlns:a16="http://schemas.microsoft.com/office/drawing/2014/main" id="{2B0FB36F-4904-4432-A7C2-490A21F08303}"/>
              </a:ext>
            </a:extLst>
          </p:cNvPr>
          <p:cNvPicPr>
            <a:picLocks xmlns:a="http://schemas.openxmlformats.org/drawingml/2006/main" noChangeAspect="1"/>
          </p:cNvPicPr>
          <p:nvPr/>
        </p:nvPicPr>
        <p:blipFill>
          <a:blip xmlns:r="http://schemas.openxmlformats.org/officeDocument/2006/relationships" xmlns:a="http://schemas.openxmlformats.org/drawingml/2006/main" r:embed="Re6023fc503a240ec"/>
          <a:stretch xmlns:a="http://schemas.openxmlformats.org/drawingml/2006/main"/>
        </p:blipFill>
        <p:spPr>
          <a:xfrm xmlns:a="http://schemas.openxmlformats.org/drawingml/2006/main">
            <a:off x="762000" y="1791244"/>
            <a:ext cx="6953250" cy="4609011"/>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25A075C4-5953-4EED-8123-69B82ADCFC2B}"/>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MA6 small bolt type electronic lock</a:t>
            </a:r>
          </a:p>
        </p:txBody>
      </p:sp>
      <p:sp>
        <p:nvSpPr>
          <p:cNvPr id="4" name="text-2">
            <a:extLst xmlns:a="http://schemas.openxmlformats.org/drawingml/2006/main">
              <a:ext uri="{FF2B5EF4-FFF2-40B4-BE49-F238E27FC236}">
                <a16:creationId xmlns:a16="http://schemas.microsoft.com/office/drawing/2014/main" id="{0D1FC0F5-E835-482A-A46A-9B7AC9869538}"/>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RoHS compliant.</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Microprocessor controlled motor.</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Low power consumption.</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Mounting on either side.</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Built-in solid state relay provides door / bolt open and closed signals.</a:t>
            </a:r>
          </a:p>
        </p:txBody>
      </p:sp>
      <p:sp>
        <p:nvSpPr>
          <p:cNvPr id="5" name="heading-3">
            <a:extLst xmlns:a="http://schemas.openxmlformats.org/drawingml/2006/main">
              <a:ext uri="{FF2B5EF4-FFF2-40B4-BE49-F238E27FC236}">
                <a16:creationId xmlns:a16="http://schemas.microsoft.com/office/drawing/2014/main" id="{337E7C11-9DB1-4A11-8F63-55A4F3A0EE30}"/>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3A099780-12CF-4BD4-8D88-365313BFC87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092</a:t>
            </a:r>
          </a:p>
        </p:txBody>
      </p:sp>
    </p:spTree>
    <p:extLst>
      <p:ext uri="{BB962C8B-B14F-4D97-AF65-F5344CB8AC3E}">
        <p14:creationId xmlns:p14="http://schemas.microsoft.com/office/powerpoint/2010/main" val="450256121"/>
      </p:ext>
    </p:extLst>
  </p:cSld>
</p:sld>
</file>

<file path=ppt/slides/slide9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BC298D0E-363C-4816-BBE9-C77BE1EE4D56}"/>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MA6 model code and specifications  1</a:t>
            </a:r>
          </a:p>
        </p:txBody>
      </p:sp>
      <p:graphicFrame>
        <p:nvGraphicFramePr>
          <p:cNvPr id="2" name="">
            <a:extLst xmlns:a="http://schemas.openxmlformats.org/drawingml/2006/main">
              <a:ext uri="{FF2B5EF4-FFF2-40B4-BE49-F238E27FC236}">
                <a16:creationId xmlns:a16="http://schemas.microsoft.com/office/drawing/2014/main" id="{035A8C00-109C-4CA0-BDFE-FC06494364ED}"/>
              </a:ext>
            </a:extLst>
          </p:cNvPr>
          <p:cNvGraphicFramePr/>
          <p:nvPr/>
        </p:nvGraphicFramePr>
        <p:xfrm>
          <a:off xmlns:a="http://schemas.openxmlformats.org/drawingml/2006/main" x="762000" y="1352550"/>
          <a:ext xmlns:a="http://schemas.openxmlformats.org/drawingml/2006/main" cx="13716000" cy="518160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Format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MA6-[mounting][manual release][blank option]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Mounting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F: front-mounted bolt / S: side-mounted bolt</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Manual release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 with manual release / 2: without manual release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Compliance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RoHS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Operating voltage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24 V DC +15% (as printed in source)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≤600 mA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Contact capacity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130 mA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Response time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60 ms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Maximum bolt release force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110 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frequency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0.5 Hz</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B5777A13-90F2-418B-ABE4-F9C11351301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3C1A5232-2F09-4FC8-8A2E-F185E7EDD95E}"/>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093</a:t>
            </a:r>
          </a:p>
        </p:txBody>
      </p:sp>
    </p:spTree>
    <p:extLst>
      <p:ext uri="{BB962C8B-B14F-4D97-AF65-F5344CB8AC3E}">
        <p14:creationId xmlns:p14="http://schemas.microsoft.com/office/powerpoint/2010/main" val="2144283055"/>
      </p:ext>
    </p:extLst>
  </p:cSld>
</p:sld>
</file>

<file path=ppt/slides/slide9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C3B32C1E-42D1-4459-AD90-199A3E77B208}"/>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MA6 model code and specifications  2</a:t>
            </a:r>
          </a:p>
        </p:txBody>
      </p:sp>
      <p:graphicFrame>
        <p:nvGraphicFramePr>
          <p:cNvPr id="2" name="">
            <a:extLst xmlns:a="http://schemas.openxmlformats.org/drawingml/2006/main">
              <a:ext uri="{FF2B5EF4-FFF2-40B4-BE49-F238E27FC236}">
                <a16:creationId xmlns:a16="http://schemas.microsoft.com/office/drawing/2014/main" id="{6A51D03A-0209-44D8-AD65-7F067EAAAD6A}"/>
              </a:ext>
            </a:extLst>
          </p:cNvPr>
          <p:cNvGraphicFramePr/>
          <p:nvPr/>
        </p:nvGraphicFramePr>
        <p:xfrm>
          <a:off xmlns:a="http://schemas.openxmlformats.org/drawingml/2006/main" x="762000" y="1352550"/>
          <a:ext xmlns:a="http://schemas.openxmlformats.org/drawingml/2006/main" cx="13716000" cy="1914525"/>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Operating temperature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0 to +60 °C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Relative humidity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5–95%</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Material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UL-certified thermoplastic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00E318F4-A18F-40BB-94FB-0256E927FC5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A6FF6119-541E-449B-A1A9-30330DE1712C}"/>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094</a:t>
            </a:r>
          </a:p>
        </p:txBody>
      </p:sp>
    </p:spTree>
    <p:extLst>
      <p:ext uri="{BB962C8B-B14F-4D97-AF65-F5344CB8AC3E}">
        <p14:creationId xmlns:p14="http://schemas.microsoft.com/office/powerpoint/2010/main" val="1133724236"/>
      </p:ext>
    </p:extLst>
  </p:cSld>
</p:sld>
</file>

<file path=ppt/slides/slide9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01BC6095-7998-4DE3-89B3-1F20388FB969}"/>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MA6 control operation</a:t>
            </a:r>
          </a:p>
        </p:txBody>
      </p:sp>
      <p:sp>
        <p:nvSpPr>
          <p:cNvPr id="2" name="text-1">
            <a:extLst xmlns:a="http://schemas.openxmlformats.org/drawingml/2006/main">
              <a:ext uri="{FF2B5EF4-FFF2-40B4-BE49-F238E27FC236}">
                <a16:creationId xmlns:a16="http://schemas.microsoft.com/office/drawing/2014/main" id="{C5DE086A-F113-449F-AE45-FB4BFB5D1EC6}"/>
              </a:ext>
            </a:extLst>
          </p:cNvPr>
          <p:cNvSpPr>
            <a:spLocks xmlns:a="http://schemas.openxmlformats.org/drawingml/2006/main" noGrp="1"/>
          </p:cNvSpPr>
          <p:nvPr/>
        </p:nvSpPr>
        <p:spPr>
          <a:xfrm xmlns:a="http://schemas.openxmlformats.org/drawingml/2006/main">
            <a:off x="762000" y="1524000"/>
            <a:ext cx="1343025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2136"/>
                </a:solidFill>
                <a:latin typeface="Arial"/>
                <a:ea typeface="Arial"/>
                <a:cs typeface="Arial"/>
              </a:defRPr>
            </a:defPPr>
          </a:lstStyle>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With a 24 V DC control signal present, the bolt retracts and remains retracted until the signal is removed.</a:t>
            </a:r>
          </a:p>
          <a:p xmlns:a="http://schemas.openxmlformats.org/drawingml/2006/main">
            <a:r>
              <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Maximum control input current: 25 mA at 24 V DC.</a:t>
            </a:r>
          </a:p>
          <a:p xmlns:a="http://schemas.openxmlformats.org/drawingml/2006/main">
            <a:r>
              <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Bolt extension control level: 0 V DC.</a:t>
            </a:r>
          </a:p>
          <a:p xmlns:a="http://schemas.openxmlformats.org/drawingml/2006/main">
            <a:r>
              <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The source also mentions a minimum hold time, but the time value is missing and must be confirmed.</a:t>
            </a:r>
          </a:p>
        </p:txBody>
      </p:sp>
      <p:sp>
        <p:nvSpPr>
          <p:cNvPr id="3" name="heading-2">
            <a:extLst xmlns:a="http://schemas.openxmlformats.org/drawingml/2006/main">
              <a:ext uri="{FF2B5EF4-FFF2-40B4-BE49-F238E27FC236}">
                <a16:creationId xmlns:a16="http://schemas.microsoft.com/office/drawing/2014/main" id="{125CC58B-7CFA-4E84-A886-0DF947D334D3}"/>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3">
            <a:extLst xmlns:a="http://schemas.openxmlformats.org/drawingml/2006/main">
              <a:ext uri="{FF2B5EF4-FFF2-40B4-BE49-F238E27FC236}">
                <a16:creationId xmlns:a16="http://schemas.microsoft.com/office/drawing/2014/main" id="{8E3BEB3E-2D45-4657-A299-F3A878230A69}"/>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095</a:t>
            </a:r>
          </a:p>
        </p:txBody>
      </p:sp>
    </p:spTree>
    <p:extLst>
      <p:ext uri="{BB962C8B-B14F-4D97-AF65-F5344CB8AC3E}">
        <p14:creationId xmlns:p14="http://schemas.microsoft.com/office/powerpoint/2010/main" val="1616713143"/>
      </p:ext>
    </p:extLst>
  </p:cSld>
</p:sld>
</file>

<file path=ppt/slides/slide9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66983521-6504-4B2F-AFA6-483008911AE2}"/>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MA6 wiring</a:t>
            </a:r>
          </a:p>
        </p:txBody>
      </p:sp>
      <p:graphicFrame>
        <p:nvGraphicFramePr>
          <p:cNvPr id="2" name="">
            <a:extLst xmlns:a="http://schemas.openxmlformats.org/drawingml/2006/main">
              <a:ext uri="{FF2B5EF4-FFF2-40B4-BE49-F238E27FC236}">
                <a16:creationId xmlns:a16="http://schemas.microsoft.com/office/drawing/2014/main" id="{CC312D38-ABA1-4C36-B4E0-727653A70105}"/>
              </a:ext>
            </a:extLst>
          </p:cNvPr>
          <p:cNvGraphicFramePr/>
          <p:nvPr/>
        </p:nvGraphicFramePr>
        <p:xfrm>
          <a:off xmlns:a="http://schemas.openxmlformats.org/drawingml/2006/main" x="762000" y="1352550"/>
          <a:ext xmlns:a="http://schemas.openxmlformats.org/drawingml/2006/main" cx="13716000" cy="3314700"/>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Pin</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Wire color</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Function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1</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Brown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0 V / GND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2</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Red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24 V DC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3</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Orange</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24 V control signal</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4</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Black</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SSR open when the bolt retracts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5</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Blue</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SSR conducts when the bolt extends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6</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Unused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No connection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text-1">
            <a:extLst xmlns:a="http://schemas.openxmlformats.org/drawingml/2006/main">
              <a:ext uri="{FF2B5EF4-FFF2-40B4-BE49-F238E27FC236}">
                <a16:creationId xmlns:a16="http://schemas.microsoft.com/office/drawing/2014/main" id="{FE325BEF-E892-424A-8121-8958DC926AFE}"/>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24 V switching power supply. PLC control ON retracts the bolt. Control OFF extends the bolt. SSR contact capacity: 130 mA.</a:t>
            </a:r>
          </a:p>
        </p:txBody>
      </p:sp>
      <p:sp>
        <p:nvSpPr>
          <p:cNvPr id="4" name="heading-2">
            <a:extLst xmlns:a="http://schemas.openxmlformats.org/drawingml/2006/main">
              <a:ext uri="{FF2B5EF4-FFF2-40B4-BE49-F238E27FC236}">
                <a16:creationId xmlns:a16="http://schemas.microsoft.com/office/drawing/2014/main" id="{8D900D98-9619-4457-9786-6B1647C32D78}"/>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5C07181E-241C-4A72-9C31-E789CFAE7FE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096</a:t>
            </a:r>
          </a:p>
        </p:txBody>
      </p:sp>
    </p:spTree>
    <p:extLst>
      <p:ext uri="{BB962C8B-B14F-4D97-AF65-F5344CB8AC3E}">
        <p14:creationId xmlns:p14="http://schemas.microsoft.com/office/powerpoint/2010/main" val="1325679576"/>
      </p:ext>
    </p:extLst>
  </p:cSld>
</p:sld>
</file>

<file path=ppt/slides/slide9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EBBC1302-118D-4906-A923-73369DBA17E5}"/>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MA6 dimensions and connector  1</a:t>
            </a:r>
          </a:p>
        </p:txBody>
      </p:sp>
      <p:pic>
        <p:nvPicPr>
          <p:cNvPr id="2" name="">
            <a:extLst xmlns:a="http://schemas.openxmlformats.org/drawingml/2006/main">
              <a:ext uri="{FF2B5EF4-FFF2-40B4-BE49-F238E27FC236}">
                <a16:creationId xmlns:a16="http://schemas.microsoft.com/office/drawing/2014/main" id="{ADAFE93D-E3A7-4421-9374-327653BFEEEB}"/>
              </a:ext>
            </a:extLst>
          </p:cNvPr>
          <p:cNvPicPr>
            <a:picLocks xmlns:a="http://schemas.openxmlformats.org/drawingml/2006/main" noChangeAspect="1"/>
          </p:cNvPicPr>
          <p:nvPr/>
        </p:nvPicPr>
        <p:blipFill>
          <a:blip xmlns:r="http://schemas.openxmlformats.org/officeDocument/2006/relationships" xmlns:a="http://schemas.openxmlformats.org/drawingml/2006/main" r:embed="Rbd79bbf47e734df3"/>
          <a:stretch xmlns:a="http://schemas.openxmlformats.org/drawingml/2006/main"/>
        </p:blipFill>
        <p:spPr>
          <a:xfrm xmlns:a="http://schemas.openxmlformats.org/drawingml/2006/main">
            <a:off x="762000" y="1730960"/>
            <a:ext cx="4318000" cy="316748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E72F5386-8110-481D-ABC7-BC7C07359C05}"/>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Pin 1 reference</a:t>
            </a:r>
          </a:p>
        </p:txBody>
      </p:sp>
      <p:pic>
        <p:nvPicPr>
          <p:cNvPr id="4" name="">
            <a:extLst xmlns:a="http://schemas.openxmlformats.org/drawingml/2006/main">
              <a:ext uri="{FF2B5EF4-FFF2-40B4-BE49-F238E27FC236}">
                <a16:creationId xmlns:a16="http://schemas.microsoft.com/office/drawing/2014/main" id="{C33F038D-BA3A-410A-9510-B0BB16A04CCD}"/>
              </a:ext>
            </a:extLst>
          </p:cNvPr>
          <p:cNvPicPr>
            <a:picLocks xmlns:a="http://schemas.openxmlformats.org/drawingml/2006/main" noChangeAspect="1"/>
          </p:cNvPicPr>
          <p:nvPr/>
        </p:nvPicPr>
        <p:blipFill>
          <a:blip xmlns:r="http://schemas.openxmlformats.org/officeDocument/2006/relationships" xmlns:a="http://schemas.openxmlformats.org/drawingml/2006/main" r:embed="Rae043d4a1a7347e2"/>
          <a:stretch xmlns:a="http://schemas.openxmlformats.org/drawingml/2006/main"/>
        </p:blipFill>
        <p:spPr>
          <a:xfrm xmlns:a="http://schemas.openxmlformats.org/drawingml/2006/main">
            <a:off x="5461000" y="1731433"/>
            <a:ext cx="4318000" cy="3166533"/>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E9A0DE2F-41DE-4B0F-9E8D-209E391E5D50}"/>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Six-pin connector allocation</a:t>
            </a:r>
          </a:p>
        </p:txBody>
      </p:sp>
      <p:pic>
        <p:nvPicPr>
          <p:cNvPr id="6" name="">
            <a:extLst xmlns:a="http://schemas.openxmlformats.org/drawingml/2006/main">
              <a:ext uri="{FF2B5EF4-FFF2-40B4-BE49-F238E27FC236}">
                <a16:creationId xmlns:a16="http://schemas.microsoft.com/office/drawing/2014/main" id="{E638F2F2-695F-4696-AD00-BA40AC359390}"/>
              </a:ext>
            </a:extLst>
          </p:cNvPr>
          <p:cNvPicPr>
            <a:picLocks xmlns:a="http://schemas.openxmlformats.org/drawingml/2006/main" noChangeAspect="1"/>
          </p:cNvPicPr>
          <p:nvPr/>
        </p:nvPicPr>
        <p:blipFill>
          <a:blip xmlns:r="http://schemas.openxmlformats.org/officeDocument/2006/relationships" xmlns:a="http://schemas.openxmlformats.org/drawingml/2006/main" r:embed="Redd75367b4684823"/>
          <a:stretch xmlns:a="http://schemas.openxmlformats.org/drawingml/2006/main"/>
        </p:blipFill>
        <p:spPr>
          <a:xfrm xmlns:a="http://schemas.openxmlformats.org/drawingml/2006/main">
            <a:off x="10160000" y="1761071"/>
            <a:ext cx="4318000" cy="3107257"/>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0665CA4D-312C-4950-BF54-144E0CBE1D65}"/>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Overall and mounting dimensions</a:t>
            </a:r>
          </a:p>
        </p:txBody>
      </p:sp>
      <p:sp>
        <p:nvSpPr>
          <p:cNvPr id="8" name="text-4">
            <a:extLst xmlns:a="http://schemas.openxmlformats.org/drawingml/2006/main">
              <a:ext uri="{FF2B5EF4-FFF2-40B4-BE49-F238E27FC236}">
                <a16:creationId xmlns:a16="http://schemas.microsoft.com/office/drawing/2014/main" id="{A22E12F0-9A8F-486A-97DE-2A902FC06320}"/>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Dimensions in mm. Bolt travel: 7 mm.</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Optional manual release mechanism, cable excluded.</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Suitable for Ø1.6 mm cable with a 4.8 mm ball end.</a:t>
            </a:r>
          </a:p>
        </p:txBody>
      </p:sp>
      <p:sp>
        <p:nvSpPr>
          <p:cNvPr id="9" name="heading-5">
            <a:extLst xmlns:a="http://schemas.openxmlformats.org/drawingml/2006/main">
              <a:ext uri="{FF2B5EF4-FFF2-40B4-BE49-F238E27FC236}">
                <a16:creationId xmlns:a16="http://schemas.microsoft.com/office/drawing/2014/main" id="{B65461C5-9A52-431A-B73A-A4EA88A5BEE0}"/>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FE257FF9-2D7B-43D1-8B87-09483C7B9576}"/>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097</a:t>
            </a:r>
          </a:p>
        </p:txBody>
      </p:sp>
    </p:spTree>
    <p:extLst>
      <p:ext uri="{BB962C8B-B14F-4D97-AF65-F5344CB8AC3E}">
        <p14:creationId xmlns:p14="http://schemas.microsoft.com/office/powerpoint/2010/main" val="2000575407"/>
      </p:ext>
    </p:extLst>
  </p:cSld>
</p:sld>
</file>

<file path=ppt/slides/slide9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7B2CE816-269B-47AA-8265-5016708C46C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MA6 dimensions and connector  2</a:t>
            </a:r>
          </a:p>
        </p:txBody>
      </p:sp>
      <p:pic>
        <p:nvPicPr>
          <p:cNvPr id="2" name="">
            <a:extLst xmlns:a="http://schemas.openxmlformats.org/drawingml/2006/main">
              <a:ext uri="{FF2B5EF4-FFF2-40B4-BE49-F238E27FC236}">
                <a16:creationId xmlns:a16="http://schemas.microsoft.com/office/drawing/2014/main" id="{63C6148A-2F23-4516-9C54-2E73773E3055}"/>
              </a:ext>
            </a:extLst>
          </p:cNvPr>
          <p:cNvPicPr>
            <a:picLocks xmlns:a="http://schemas.openxmlformats.org/drawingml/2006/main" noChangeAspect="1"/>
          </p:cNvPicPr>
          <p:nvPr/>
        </p:nvPicPr>
        <p:blipFill>
          <a:blip xmlns:r="http://schemas.openxmlformats.org/officeDocument/2006/relationships" xmlns:a="http://schemas.openxmlformats.org/drawingml/2006/main" r:embed="R436fcf058728436c"/>
          <a:stretch xmlns:a="http://schemas.openxmlformats.org/drawingml/2006/main"/>
        </p:blipFill>
        <p:spPr>
          <a:xfrm xmlns:a="http://schemas.openxmlformats.org/drawingml/2006/main">
            <a:off x="762000" y="1911483"/>
            <a:ext cx="6953250" cy="4368534"/>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9C59DBC2-0FB5-4FB3-8818-4360EBE99D3A}"/>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Panel mounting holes</a:t>
            </a:r>
          </a:p>
        </p:txBody>
      </p:sp>
      <p:sp>
        <p:nvSpPr>
          <p:cNvPr id="4" name="text-2">
            <a:extLst xmlns:a="http://schemas.openxmlformats.org/drawingml/2006/main">
              <a:ext uri="{FF2B5EF4-FFF2-40B4-BE49-F238E27FC236}">
                <a16:creationId xmlns:a16="http://schemas.microsoft.com/office/drawing/2014/main" id="{59F9CB70-2324-45C7-9231-935105FD7F8F}"/>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Dimensions in mm. Bolt travel: 7 mm.</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Optional manual release mechanism, cable excluded.</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Suitable for Ø1.6 mm cable with a 4.8 mm ball end.</a:t>
            </a:r>
          </a:p>
        </p:txBody>
      </p:sp>
      <p:sp>
        <p:nvSpPr>
          <p:cNvPr id="5" name="heading-3">
            <a:extLst xmlns:a="http://schemas.openxmlformats.org/drawingml/2006/main">
              <a:ext uri="{FF2B5EF4-FFF2-40B4-BE49-F238E27FC236}">
                <a16:creationId xmlns:a16="http://schemas.microsoft.com/office/drawing/2014/main" id="{949BAC85-AC52-44CD-B599-8A16BBEF5CF5}"/>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04981A72-B930-477A-B8DE-21F1103ED447}"/>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098</a:t>
            </a:r>
          </a:p>
        </p:txBody>
      </p:sp>
    </p:spTree>
    <p:extLst>
      <p:ext uri="{BB962C8B-B14F-4D97-AF65-F5344CB8AC3E}">
        <p14:creationId xmlns:p14="http://schemas.microsoft.com/office/powerpoint/2010/main" val="1539918535"/>
      </p:ext>
    </p:extLst>
  </p:cSld>
</p:sld>
</file>

<file path=ppt/slides/slide9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13E8D559-E9DC-4D8F-AC58-DA67A9FEE481}"/>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MA6 safe use</a:t>
            </a:r>
          </a:p>
        </p:txBody>
      </p:sp>
      <p:sp>
        <p:nvSpPr>
          <p:cNvPr id="2" name="text-1">
            <a:extLst xmlns:a="http://schemas.openxmlformats.org/drawingml/2006/main">
              <a:ext uri="{FF2B5EF4-FFF2-40B4-BE49-F238E27FC236}">
                <a16:creationId xmlns:a16="http://schemas.microsoft.com/office/drawing/2014/main" id="{B2C12FDA-8C2C-4D11-AC9B-DD6A8518FB20}"/>
              </a:ext>
            </a:extLst>
          </p:cNvPr>
          <p:cNvSpPr>
            <a:spLocks xmlns:a="http://schemas.openxmlformats.org/drawingml/2006/main" noGrp="1"/>
          </p:cNvSpPr>
          <p:nvPr/>
        </p:nvSpPr>
        <p:spPr>
          <a:xfrm xmlns:a="http://schemas.openxmlformats.org/drawingml/2006/main">
            <a:off x="762000" y="1524000"/>
            <a:ext cx="1343025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2136"/>
                </a:solidFill>
                <a:latin typeface="Arial"/>
                <a:ea typeface="Arial"/>
                <a:cs typeface="Arial"/>
              </a:defRPr>
            </a:defPPr>
          </a:lstStyle>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Do not use in flammable or explosive gas atmospheres.</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Wire correctly and check normal operation before using the system. Incorrect wiring can defeat the safety function.</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Qualified personnel must inspect installation, commission and maintain MA6. They must hold the qualifications needed to keep system design, installation, operation, maintenance and disposal safe.</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Personnel familiar with the machine must perform and verify installation.</a:t>
            </a:r>
          </a:p>
        </p:txBody>
      </p:sp>
      <p:sp>
        <p:nvSpPr>
          <p:cNvPr id="3" name="heading-2">
            <a:extLst xmlns:a="http://schemas.openxmlformats.org/drawingml/2006/main">
              <a:ext uri="{FF2B5EF4-FFF2-40B4-BE49-F238E27FC236}">
                <a16:creationId xmlns:a16="http://schemas.microsoft.com/office/drawing/2014/main" id="{500C2E35-C33B-4ED6-AD52-4FA65208BC0E}"/>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3">
            <a:extLst xmlns:a="http://schemas.openxmlformats.org/drawingml/2006/main">
              <a:ext uri="{FF2B5EF4-FFF2-40B4-BE49-F238E27FC236}">
                <a16:creationId xmlns:a16="http://schemas.microsoft.com/office/drawing/2014/main" id="{9B84F95F-DC76-4848-A816-CA37D71BB2A8}"/>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099</a:t>
            </a:r>
          </a:p>
        </p:txBody>
      </p:sp>
    </p:spTree>
    <p:extLst>
      <p:ext uri="{BB962C8B-B14F-4D97-AF65-F5344CB8AC3E}">
        <p14:creationId xmlns:p14="http://schemas.microsoft.com/office/powerpoint/2010/main" val="649010196"/>
      </p:ext>
    </p:extLst>
  </p:cSld>
</p:sld>
</file>

<file path=ppt/slides/slide10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6F0A2EA2-E9A7-43A6-AE43-09B8C5C14E6C}"/>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MA6 inspection and power supply</a:t>
            </a:r>
          </a:p>
        </p:txBody>
      </p:sp>
      <p:sp>
        <p:nvSpPr>
          <p:cNvPr id="2" name="text-1">
            <a:extLst xmlns:a="http://schemas.openxmlformats.org/drawingml/2006/main">
              <a:ext uri="{FF2B5EF4-FFF2-40B4-BE49-F238E27FC236}">
                <a16:creationId xmlns:a16="http://schemas.microsoft.com/office/drawing/2014/main" id="{510B33D6-ED18-4E33-AB65-A5BB3D48F5D3}"/>
              </a:ext>
            </a:extLst>
          </p:cNvPr>
          <p:cNvSpPr>
            <a:spLocks xmlns:a="http://schemas.openxmlformats.org/drawingml/2006/main" noGrp="1"/>
          </p:cNvSpPr>
          <p:nvPr/>
        </p:nvSpPr>
        <p:spPr>
          <a:xfrm xmlns:a="http://schemas.openxmlformats.org/drawingml/2006/main">
            <a:off x="762000" y="1524000"/>
            <a:ext cx="1343025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2136"/>
                </a:solidFill>
                <a:latin typeface="Arial"/>
                <a:ea typeface="Arial"/>
                <a:cs typeface="Arial"/>
              </a:defRPr>
            </a:defPPr>
          </a:lstStyle>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Inspect MA6 daily and every six months. A malfunction can cause serious injury.</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Do not disassemble, repair or modify the product.</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Do not apply AC voltage or DC voltage above the rating.</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To prevent electric shock, use a DC supply with double or reinforced insulation, such as a supply conforming to IEC/EN 60950 or EN 50178, or a transformer conforming to IEC/EN 61558.</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The supply must satisfy Class 2 circuit requirements or the limited-voltage / limited-current circuit requirements in UL 508.</a:t>
            </a:r>
          </a:p>
        </p:txBody>
      </p:sp>
      <p:sp>
        <p:nvSpPr>
          <p:cNvPr id="3" name="heading-2">
            <a:extLst xmlns:a="http://schemas.openxmlformats.org/drawingml/2006/main">
              <a:ext uri="{FF2B5EF4-FFF2-40B4-BE49-F238E27FC236}">
                <a16:creationId xmlns:a16="http://schemas.microsoft.com/office/drawing/2014/main" id="{BFF66EDA-E7F0-4F28-AFA9-972A700D5F9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3">
            <a:extLst xmlns:a="http://schemas.openxmlformats.org/drawingml/2006/main">
              <a:ext uri="{FF2B5EF4-FFF2-40B4-BE49-F238E27FC236}">
                <a16:creationId xmlns:a16="http://schemas.microsoft.com/office/drawing/2014/main" id="{D45FBF32-B7B7-4A1A-A9CE-5E4302E50DDF}"/>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100</a:t>
            </a:r>
          </a:p>
        </p:txBody>
      </p:sp>
    </p:spTree>
    <p:extLst>
      <p:ext uri="{BB962C8B-B14F-4D97-AF65-F5344CB8AC3E}">
        <p14:creationId xmlns:p14="http://schemas.microsoft.com/office/powerpoint/2010/main" val="1638851640"/>
      </p:ext>
    </p:extLst>
  </p:cSld>
</p:sld>
</file>

<file path=ppt/slides/slide10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9FA580A0-F85B-4354-B509-EA37FF414B9A}"/>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RFID guard locking switch</a:t>
            </a:r>
          </a:p>
        </p:txBody>
      </p:sp>
      <p:pic>
        <p:nvPicPr>
          <p:cNvPr id="2" name="">
            <a:extLst xmlns:a="http://schemas.openxmlformats.org/drawingml/2006/main">
              <a:ext uri="{FF2B5EF4-FFF2-40B4-BE49-F238E27FC236}">
                <a16:creationId xmlns:a16="http://schemas.microsoft.com/office/drawing/2014/main" id="{7E1E92B2-4206-424F-978E-F8A4BC9801B3}"/>
              </a:ext>
            </a:extLst>
          </p:cNvPr>
          <p:cNvPicPr>
            <a:picLocks xmlns:a="http://schemas.openxmlformats.org/drawingml/2006/main" noChangeAspect="1"/>
          </p:cNvPicPr>
          <p:nvPr/>
        </p:nvPicPr>
        <p:blipFill>
          <a:blip xmlns:r="http://schemas.openxmlformats.org/officeDocument/2006/relationships" xmlns:a="http://schemas.openxmlformats.org/drawingml/2006/main" r:embed="R2135693457f64662"/>
          <a:stretch xmlns:a="http://schemas.openxmlformats.org/drawingml/2006/main"/>
        </p:blipFill>
        <p:spPr>
          <a:xfrm xmlns:a="http://schemas.openxmlformats.org/drawingml/2006/main">
            <a:off x="762000" y="1748956"/>
            <a:ext cx="6953250" cy="4693589"/>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DE8E5BD6-9BD8-4744-A766-17ED97B3B0BE}"/>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MA50 safety door switch</a:t>
            </a:r>
          </a:p>
        </p:txBody>
      </p:sp>
      <p:sp>
        <p:nvSpPr>
          <p:cNvPr id="4" name="text-2">
            <a:extLst xmlns:a="http://schemas.openxmlformats.org/drawingml/2006/main">
              <a:ext uri="{FF2B5EF4-FFF2-40B4-BE49-F238E27FC236}">
                <a16:creationId xmlns:a16="http://schemas.microsoft.com/office/drawing/2014/main" id="{82A1F58E-2BBC-43FD-93DB-9B3360C7D8D1}"/>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A safety guard locking device locks and monitors movable guards, including fence doors and protective covers.</a:t>
            </a:r>
          </a:p>
          <a:p xmlns:a="http://schemas.openxmlformats.org/drawingml/2006/main">
            <a:r>
              <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 MA50 uses a high-strength structure to resist pulling force and RFID sensing for secure identification. Standard coding and unique coding are available. Its compact size makes installation easier.</a:t>
            </a:r>
          </a:p>
          <a:p xmlns:a="http://schemas.openxmlformats.org/drawingml/2006/main">
            <a:r>
              <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 device combines mechanical locking and monitoring, periodic cross-checking and independent redundant dual outputs. The 29.7 × 29.7 mm cross section mounts directly on aluminum profiles up to 30 mm without a bracket.</a:t>
            </a:r>
          </a:p>
        </p:txBody>
      </p:sp>
      <p:sp>
        <p:nvSpPr>
          <p:cNvPr id="5" name="heading-3">
            <a:extLst xmlns:a="http://schemas.openxmlformats.org/drawingml/2006/main">
              <a:ext uri="{FF2B5EF4-FFF2-40B4-BE49-F238E27FC236}">
                <a16:creationId xmlns:a16="http://schemas.microsoft.com/office/drawing/2014/main" id="{8D1E368E-9AE0-4FF0-97DD-25D329A44A34}"/>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7316D359-7FD4-458A-9C14-F04DDB962685}"/>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101</a:t>
            </a:r>
          </a:p>
        </p:txBody>
      </p:sp>
    </p:spTree>
    <p:extLst>
      <p:ext uri="{BB962C8B-B14F-4D97-AF65-F5344CB8AC3E}">
        <p14:creationId xmlns:p14="http://schemas.microsoft.com/office/powerpoint/2010/main" val="1174035717"/>
      </p:ext>
    </p:extLst>
  </p:cSld>
</p:sld>
</file>

<file path=ppt/slides/slide10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8B045705-502F-4514-B5E5-15527FBA9C35}"/>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technical specifications  1</a:t>
            </a:r>
          </a:p>
        </p:txBody>
      </p:sp>
      <p:graphicFrame>
        <p:nvGraphicFramePr>
          <p:cNvPr id="2" name="">
            <a:extLst xmlns:a="http://schemas.openxmlformats.org/drawingml/2006/main">
              <a:ext uri="{FF2B5EF4-FFF2-40B4-BE49-F238E27FC236}">
                <a16:creationId xmlns:a16="http://schemas.microsoft.com/office/drawing/2014/main" id="{4640AE60-E220-4CF0-8C73-7B7C8E9B854E}"/>
              </a:ext>
            </a:extLst>
          </p:cNvPr>
          <p:cNvGraphicFramePr/>
          <p:nvPr/>
        </p:nvGraphicFramePr>
        <p:xfrm>
          <a:off xmlns:a="http://schemas.openxmlformats.org/drawingml/2006/main" x="762000" y="1352550"/>
          <a:ext xmlns:a="http://schemas.openxmlformats.org/drawingml/2006/main" cx="13716000" cy="5457825"/>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742950">
                <a:tc>
                  <a:txBody>
                    <a:bodyPr wrap="square" lIns="95250" tIns="95250" rIns="95250" bIns="95250">
                      <a:noAutofit/>
                    </a:bodyPr>
                    <a:lstStyle/>
                    <a:p>
                      <a:r>
                        <a:rPr sz="1800" b="0">
                          <a:solidFill>
                            <a:srgbClr val="202136"/>
                          </a:solidFill>
                          <a:latin typeface="Arial"/>
                          <a:ea typeface="Arial"/>
                          <a:cs typeface="Arial"/>
                        </a:rPr>
                        <a:t>Standards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EN ISO 13849-1 (Category 4 / PLe), EN ISO 14119, EN IEC 60947-5-2, EN IEC 60947-5-3</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Certification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CE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Locking type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Mechanical locking / solenoid locking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Lock to unlock response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&lt;250 ms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Unlock to lock response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&lt;300 ms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Lock holding force Fzh</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≥2,000 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Bolt insertion misalignment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 mm</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Mechanical durability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&gt;1,000,000 operations at a door speed of 1 m/s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Operating frequency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 Hz</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Minimum hinged door radius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≥250 mm</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text-1">
            <a:extLst xmlns:a="http://schemas.openxmlformats.org/drawingml/2006/main">
              <a:ext uri="{FF2B5EF4-FFF2-40B4-BE49-F238E27FC236}">
                <a16:creationId xmlns:a16="http://schemas.microsoft.com/office/drawing/2014/main" id="{7BE4DF14-F2CC-4D57-BD65-1B267BB6344A}"/>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Power excludes load current. When lock control turns on, consumption briefly increases to a maximum of 15 W for approximately 50 ms.</a:t>
            </a:r>
          </a:p>
        </p:txBody>
      </p:sp>
      <p:sp>
        <p:nvSpPr>
          <p:cNvPr id="4" name="heading-2">
            <a:extLst xmlns:a="http://schemas.openxmlformats.org/drawingml/2006/main">
              <a:ext uri="{FF2B5EF4-FFF2-40B4-BE49-F238E27FC236}">
                <a16:creationId xmlns:a16="http://schemas.microsoft.com/office/drawing/2014/main" id="{C0FF2502-90C1-4435-AB69-0EC2F2484C1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840CFE00-AC84-4505-85B9-4336CB0B7F33}"/>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102</a:t>
            </a:r>
          </a:p>
        </p:txBody>
      </p:sp>
    </p:spTree>
    <p:extLst>
      <p:ext uri="{BB962C8B-B14F-4D97-AF65-F5344CB8AC3E}">
        <p14:creationId xmlns:p14="http://schemas.microsoft.com/office/powerpoint/2010/main" val="1846111123"/>
      </p:ext>
    </p:extLst>
  </p:cSld>
</p:sld>
</file>

<file path=ppt/slides/slide10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6F75E9C3-9CDC-4045-A5CD-DD4A2B94B02D}"/>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technical specifications  2</a:t>
            </a:r>
          </a:p>
        </p:txBody>
      </p:sp>
      <p:graphicFrame>
        <p:nvGraphicFramePr>
          <p:cNvPr id="2" name="">
            <a:extLst xmlns:a="http://schemas.openxmlformats.org/drawingml/2006/main">
              <a:ext uri="{FF2B5EF4-FFF2-40B4-BE49-F238E27FC236}">
                <a16:creationId xmlns:a16="http://schemas.microsoft.com/office/drawing/2014/main" id="{7CC6FA6B-0091-4A5D-BAB8-8FBBDCEE341B}"/>
              </a:ext>
            </a:extLst>
          </p:cNvPr>
          <p:cNvGraphicFramePr/>
          <p:nvPr/>
        </p:nvGraphicFramePr>
        <p:xfrm>
          <a:off xmlns:a="http://schemas.openxmlformats.org/drawingml/2006/main" x="762000" y="1352550"/>
          <a:ext xmlns:a="http://schemas.openxmlformats.org/drawingml/2006/main" cx="13716000" cy="561975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Manual release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Front and rear</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OSSD outputs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 × NPN / 2 × PNP</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OSSD maximum load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≤200 mA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OSSD residual voltage 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&lt;2.5 V with 5 m cable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OSSD voltage OFF</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 V with 5 m cable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OSSD leakage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≤0.5 mA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OSSD maximum capacitive load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 μF</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Load wiring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≤2.5 Ω (unit typography unclear in source)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AUX output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 × NPN / 1 × PNP</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AUX maximum load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50 mA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AUX residual voltage 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≤2.5 V at 50 mA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A6168127-C836-4122-ADD6-4D9ECCFC519D}"/>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Power excludes load current. When lock control turns on, consumption briefly increases to a maximum of 15 W for approximately 50 ms.</a:t>
            </a:r>
          </a:p>
        </p:txBody>
      </p:sp>
      <p:sp>
        <p:nvSpPr>
          <p:cNvPr id="4" name="heading-2">
            <a:extLst xmlns:a="http://schemas.openxmlformats.org/drawingml/2006/main">
              <a:ext uri="{FF2B5EF4-FFF2-40B4-BE49-F238E27FC236}">
                <a16:creationId xmlns:a16="http://schemas.microsoft.com/office/drawing/2014/main" id="{C8780AAA-E5B2-42E6-8CBB-FA9286D6A2D4}"/>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6096C2FD-82F2-454F-AB87-66914BF7EAD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103</a:t>
            </a:r>
          </a:p>
        </p:txBody>
      </p:sp>
    </p:spTree>
    <p:extLst>
      <p:ext uri="{BB962C8B-B14F-4D97-AF65-F5344CB8AC3E}">
        <p14:creationId xmlns:p14="http://schemas.microsoft.com/office/powerpoint/2010/main" val="1361687797"/>
      </p:ext>
    </p:extLst>
  </p:cSld>
</p:sld>
</file>

<file path=ppt/slides/slide10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CCF3AA5B-1596-4932-A86C-F040417C29C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technical specifications  3</a:t>
            </a:r>
          </a:p>
        </p:txBody>
      </p:sp>
      <p:graphicFrame>
        <p:nvGraphicFramePr>
          <p:cNvPr id="2" name="">
            <a:extLst xmlns:a="http://schemas.openxmlformats.org/drawingml/2006/main">
              <a:ext uri="{FF2B5EF4-FFF2-40B4-BE49-F238E27FC236}">
                <a16:creationId xmlns:a16="http://schemas.microsoft.com/office/drawing/2014/main" id="{4F6954DF-9E57-45EE-B8BB-25E61106E764}"/>
              </a:ext>
            </a:extLst>
          </p:cNvPr>
          <p:cNvGraphicFramePr/>
          <p:nvPr/>
        </p:nvGraphicFramePr>
        <p:xfrm>
          <a:off xmlns:a="http://schemas.openxmlformats.org/drawingml/2006/main" x="762000" y="1352550"/>
          <a:ext xmlns:a="http://schemas.openxmlformats.org/drawingml/2006/main" cx="13716000" cy="518160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Safety input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 × 5 mA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Reset / EDM input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Approximately 10 mA × 1</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Lock control input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Approximately 10 mA × 1</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voltage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24 V DC ±20%</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Power consumption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3.6 W, excluding load current</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Protection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Supply reverse polarity, output short circuit and output reverse polarity protection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Housing protection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IP65</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temperature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−20 to +55 °C, no icing</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Storage temperature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−25 to +70 °C, no icing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 storage humidity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5–95% RH</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text-1">
            <a:extLst xmlns:a="http://schemas.openxmlformats.org/drawingml/2006/main">
              <a:ext uri="{FF2B5EF4-FFF2-40B4-BE49-F238E27FC236}">
                <a16:creationId xmlns:a16="http://schemas.microsoft.com/office/drawing/2014/main" id="{FEAD2122-708C-408E-800C-CD141665675E}"/>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Power excludes load current. When lock control turns on, consumption briefly increases to a maximum of 15 W for approximately 50 ms.</a:t>
            </a:r>
          </a:p>
        </p:txBody>
      </p:sp>
      <p:sp>
        <p:nvSpPr>
          <p:cNvPr id="4" name="heading-2">
            <a:extLst xmlns:a="http://schemas.openxmlformats.org/drawingml/2006/main">
              <a:ext uri="{FF2B5EF4-FFF2-40B4-BE49-F238E27FC236}">
                <a16:creationId xmlns:a16="http://schemas.microsoft.com/office/drawing/2014/main" id="{6B27E3B5-019E-404E-B385-1BD75BD0C75F}"/>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08812858-8B0C-4FE3-9B6B-092CC2A18A0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104</a:t>
            </a:r>
          </a:p>
        </p:txBody>
      </p:sp>
    </p:spTree>
    <p:extLst>
      <p:ext uri="{BB962C8B-B14F-4D97-AF65-F5344CB8AC3E}">
        <p14:creationId xmlns:p14="http://schemas.microsoft.com/office/powerpoint/2010/main" val="754030631"/>
      </p:ext>
    </p:extLst>
  </p:cSld>
</p:sld>
</file>

<file path=ppt/slides/slide10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BA166FF1-7319-4BC1-B48B-DB81789C19D1}"/>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technical specifications  4</a:t>
            </a:r>
          </a:p>
        </p:txBody>
      </p:sp>
      <p:graphicFrame>
        <p:nvGraphicFramePr>
          <p:cNvPr id="2" name="">
            <a:extLst xmlns:a="http://schemas.openxmlformats.org/drawingml/2006/main">
              <a:ext uri="{FF2B5EF4-FFF2-40B4-BE49-F238E27FC236}">
                <a16:creationId xmlns:a16="http://schemas.microsoft.com/office/drawing/2014/main" id="{6874B539-EE35-46FC-A090-313CEEE093E9}"/>
              </a:ext>
            </a:extLst>
          </p:cNvPr>
          <p:cNvGraphicFramePr/>
          <p:nvPr/>
        </p:nvGraphicFramePr>
        <p:xfrm>
          <a:off xmlns:a="http://schemas.openxmlformats.org/drawingml/2006/main" x="762000" y="1352550"/>
          <a:ext xmlns:a="http://schemas.openxmlformats.org/drawingml/2006/main" cx="13716000" cy="312420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742950">
                <a:tc>
                  <a:txBody>
                    <a:bodyPr wrap="square" lIns="95250" tIns="95250" rIns="95250" bIns="95250">
                      <a:noAutofit/>
                    </a:bodyPr>
                    <a:lstStyle/>
                    <a:p>
                      <a:r>
                        <a:rPr sz="1800" b="0">
                          <a:solidFill>
                            <a:srgbClr val="202136"/>
                          </a:solidFill>
                          <a:latin typeface="Arial"/>
                          <a:ea typeface="Arial"/>
                          <a:cs typeface="Arial"/>
                        </a:rPr>
                        <a:t>Vibration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10–55 Hz, 2.0 mm double amplitude, 5 min in each X, Y and Z direction (IEC 60947-5-3)</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Shock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30 G, 6 impacts in each X, Y and Z direction (IEC 60947-5-3)</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Cascade connection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Up to 20 units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Start-up time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1.5 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Material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Nylon, zinc alloy and stainless steel</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C517367F-6AC1-43DC-A122-D19F52F0AE9D}"/>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Power excludes load current. When lock control turns on, consumption briefly increases to a maximum of 15 W for approximately 50 ms.</a:t>
            </a:r>
          </a:p>
        </p:txBody>
      </p:sp>
      <p:sp>
        <p:nvSpPr>
          <p:cNvPr id="4" name="heading-2">
            <a:extLst xmlns:a="http://schemas.openxmlformats.org/drawingml/2006/main">
              <a:ext uri="{FF2B5EF4-FFF2-40B4-BE49-F238E27FC236}">
                <a16:creationId xmlns:a16="http://schemas.microsoft.com/office/drawing/2014/main" id="{71625AB7-EA59-48D4-84A3-EDA334D95D64}"/>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7D1E0A1F-AC17-49D2-99B6-E40E33A7606D}"/>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105</a:t>
            </a:r>
          </a:p>
        </p:txBody>
      </p:sp>
    </p:spTree>
    <p:extLst>
      <p:ext uri="{BB962C8B-B14F-4D97-AF65-F5344CB8AC3E}">
        <p14:creationId xmlns:p14="http://schemas.microsoft.com/office/powerpoint/2010/main" val="1666786108"/>
      </p:ext>
    </p:extLst>
  </p:cSld>
</p:sld>
</file>

<file path=ppt/slides/slide10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823B0C35-983B-4DDE-B785-9D1E755DFBA8}"/>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ordering code</a:t>
            </a:r>
          </a:p>
        </p:txBody>
      </p:sp>
      <p:graphicFrame>
        <p:nvGraphicFramePr>
          <p:cNvPr id="2" name="">
            <a:extLst xmlns:a="http://schemas.openxmlformats.org/drawingml/2006/main">
              <a:ext uri="{FF2B5EF4-FFF2-40B4-BE49-F238E27FC236}">
                <a16:creationId xmlns:a16="http://schemas.microsoft.com/office/drawing/2014/main" id="{F0903538-DF43-41F2-9FF6-DF49A821E0B6}"/>
              </a:ext>
            </a:extLst>
          </p:cNvPr>
          <p:cNvGraphicFramePr/>
          <p:nvPr/>
        </p:nvGraphicFramePr>
        <p:xfrm>
          <a:off xmlns:a="http://schemas.openxmlformats.org/drawingml/2006/main" x="762000" y="1352550"/>
          <a:ext xmlns:a="http://schemas.openxmlformats.org/drawingml/2006/main" cx="13716000" cy="3781425"/>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Format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MA50-[locking][configuration][coding][output][connection]-[length]</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Locking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0: solenoid locking / 1: mechanical locking</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Configuration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0: standard / 1: advanced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Coding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0: standard coding / 1: unique coding</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Output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N: NPN / P: PNP</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Connection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C: M12 connector / blank: direct cable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Cable length</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 3 m / 5: 5 m / 10: 10 m / 20: 20 m</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9FCCF434-979B-4695-A109-081389F14A81}"/>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D6832619-E2BE-42C1-B4A2-7F272A47AA89}"/>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106</a:t>
            </a:r>
          </a:p>
        </p:txBody>
      </p:sp>
    </p:spTree>
    <p:extLst>
      <p:ext uri="{BB962C8B-B14F-4D97-AF65-F5344CB8AC3E}">
        <p14:creationId xmlns:p14="http://schemas.microsoft.com/office/powerpoint/2010/main" val="891913460"/>
      </p:ext>
    </p:extLst>
  </p:cSld>
</p:sld>
</file>

<file path=ppt/slides/slide10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77F4838B-1510-4964-8809-D3A162448AEF}"/>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configuration functions</a:t>
            </a:r>
          </a:p>
        </p:txBody>
      </p:sp>
      <p:graphicFrame>
        <p:nvGraphicFramePr>
          <p:cNvPr id="2" name="">
            <a:extLst xmlns:a="http://schemas.openxmlformats.org/drawingml/2006/main">
              <a:ext uri="{FF2B5EF4-FFF2-40B4-BE49-F238E27FC236}">
                <a16:creationId xmlns:a16="http://schemas.microsoft.com/office/drawing/2014/main" id="{02CABDA0-2EEB-439D-BD0B-A0B9C0473ACC}"/>
              </a:ext>
            </a:extLst>
          </p:cNvPr>
          <p:cNvGraphicFramePr/>
          <p:nvPr/>
        </p:nvGraphicFramePr>
        <p:xfrm>
          <a:off xmlns:a="http://schemas.openxmlformats.org/drawingml/2006/main" x="762000" y="1352550"/>
          <a:ext xmlns:a="http://schemas.openxmlformats.org/drawingml/2006/main" cx="13716000" cy="1447800"/>
        </p:xfrm>
        <a:graphic xmlns:a="http://schemas.openxmlformats.org/drawingml/2006/main">
          <a:graphicData uri="http://schemas.openxmlformats.org/drawingml/2006/table">
            <a:tbl>
              <a:tblPr/>
              <a:tblGrid>
                <a:gridCol w="2286000"/>
                <a:gridCol w="2286000"/>
                <a:gridCol w="2286000"/>
                <a:gridCol w="2286000"/>
                <a:gridCol w="2286000"/>
                <a:gridCol w="2286000"/>
              </a:tblGrid>
              <a:tr h="514350">
                <a:tc>
                  <a:txBody>
                    <a:bodyPr wrap="square" lIns="95250" tIns="95250" rIns="95250" bIns="95250">
                      <a:noAutofit/>
                    </a:bodyPr>
                    <a:lstStyle/>
                    <a:p>
                      <a:r>
                        <a:rPr sz="1800" b="1">
                          <a:solidFill>
                            <a:srgbClr val="FFFFFF"/>
                          </a:solidFill>
                          <a:latin typeface="Arial"/>
                          <a:ea typeface="Arial"/>
                          <a:cs typeface="Arial"/>
                        </a:rPr>
                        <a:t>Configuration</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OSSD</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AUX</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Safety inputs</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Lock input</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EDM / reset</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Yes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Yes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Yes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Yes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Advanced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Yes</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Yes</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Yes</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Yes</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Yes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text-1">
            <a:extLst xmlns:a="http://schemas.openxmlformats.org/drawingml/2006/main">
              <a:ext uri="{FF2B5EF4-FFF2-40B4-BE49-F238E27FC236}">
                <a16:creationId xmlns:a16="http://schemas.microsoft.com/office/drawing/2014/main" id="{E1264D6A-CB44-4633-9CF1-908EBA2CEDB2}"/>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The source table contains incomplete marks in merged cells. Functional assignments follow the corresponding standard and advanced wiring descriptions.</a:t>
            </a:r>
          </a:p>
        </p:txBody>
      </p:sp>
      <p:sp>
        <p:nvSpPr>
          <p:cNvPr id="4" name="heading-2">
            <a:extLst xmlns:a="http://schemas.openxmlformats.org/drawingml/2006/main">
              <a:ext uri="{FF2B5EF4-FFF2-40B4-BE49-F238E27FC236}">
                <a16:creationId xmlns:a16="http://schemas.microsoft.com/office/drawing/2014/main" id="{59BAFFE8-238B-4E31-84E3-3A175A8FFFB9}"/>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1E6EE93A-1179-4039-8ED2-9713B7A063F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107</a:t>
            </a:r>
          </a:p>
        </p:txBody>
      </p:sp>
    </p:spTree>
    <p:extLst>
      <p:ext uri="{BB962C8B-B14F-4D97-AF65-F5344CB8AC3E}">
        <p14:creationId xmlns:p14="http://schemas.microsoft.com/office/powerpoint/2010/main" val="1403128330"/>
      </p:ext>
    </p:extLst>
  </p:cSld>
</p:sld>
</file>

<file path=ppt/slides/slide10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3953ADC7-05B1-4A8A-AEE3-1A0FB1D4C52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model selection  1</a:t>
            </a:r>
          </a:p>
        </p:txBody>
      </p:sp>
      <p:graphicFrame>
        <p:nvGraphicFramePr>
          <p:cNvPr id="2" name="">
            <a:extLst xmlns:a="http://schemas.openxmlformats.org/drawingml/2006/main">
              <a:ext uri="{FF2B5EF4-FFF2-40B4-BE49-F238E27FC236}">
                <a16:creationId xmlns:a16="http://schemas.microsoft.com/office/drawing/2014/main" id="{D5CC4EC9-A067-4A23-9892-597BA9F3F9BC}"/>
              </a:ext>
            </a:extLst>
          </p:cNvPr>
          <p:cNvGraphicFramePr/>
          <p:nvPr/>
        </p:nvGraphicFramePr>
        <p:xfrm>
          <a:off xmlns:a="http://schemas.openxmlformats.org/drawingml/2006/main" x="762000" y="1352550"/>
          <a:ext xmlns:a="http://schemas.openxmlformats.org/drawingml/2006/main" cx="13716000" cy="6096000"/>
        </p:xfrm>
        <a:graphic xmlns:a="http://schemas.openxmlformats.org/drawingml/2006/main">
          <a:graphicData uri="http://schemas.openxmlformats.org/drawingml/2006/table">
            <a:tbl>
              <a:tblPr/>
              <a:tblGrid>
                <a:gridCol w="2743200"/>
                <a:gridCol w="2743200"/>
                <a:gridCol w="2743200"/>
                <a:gridCol w="2743200"/>
                <a:gridCol w="2743200"/>
              </a:tblGrid>
              <a:tr h="514350">
                <a:tc>
                  <a:txBody>
                    <a:bodyPr wrap="square" lIns="95250" tIns="95250" rIns="95250" bIns="95250">
                      <a:noAutofit/>
                    </a:bodyPr>
                    <a:lstStyle/>
                    <a:p>
                      <a:r>
                        <a:rPr sz="1800" b="1">
                          <a:solidFill>
                            <a:srgbClr val="FFFFFF"/>
                          </a:solidFill>
                          <a:latin typeface="Arial"/>
                          <a:ea typeface="Arial"/>
                          <a:cs typeface="Arial"/>
                        </a:rPr>
                        <a:t>Model</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Locking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Configuration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Output</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Coding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MA50-000N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Solenoid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MA50-001N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Solenoid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MA50-000P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Solenoid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MA50-001P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Solenoid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MA50-010N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Solenoid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Advanced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MA50-011N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Solenoid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Advanced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MA50-010P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Solenoid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Advanced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MA50-011P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Solenoid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Advanced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MA50-100N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Mechanical</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MA50-101N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Mechanical</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MA50-100P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Mechanical</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MA50-101P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Mechanical</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D40C8064-2B8D-49F4-BC21-C25CFC0D58FB}"/>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14BC9388-A272-4A1C-B14B-C5B6FBBC24E5}"/>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108</a:t>
            </a:r>
          </a:p>
        </p:txBody>
      </p:sp>
    </p:spTree>
    <p:extLst>
      <p:ext uri="{BB962C8B-B14F-4D97-AF65-F5344CB8AC3E}">
        <p14:creationId xmlns:p14="http://schemas.microsoft.com/office/powerpoint/2010/main" val="152930783"/>
      </p:ext>
    </p:extLst>
  </p:cSld>
</p:sld>
</file>

<file path=ppt/slides/slide10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A20C0A67-4531-482D-B57C-6C27989AB920}"/>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model selection  2</a:t>
            </a:r>
          </a:p>
        </p:txBody>
      </p:sp>
      <p:graphicFrame>
        <p:nvGraphicFramePr>
          <p:cNvPr id="2" name="">
            <a:extLst xmlns:a="http://schemas.openxmlformats.org/drawingml/2006/main">
              <a:ext uri="{FF2B5EF4-FFF2-40B4-BE49-F238E27FC236}">
                <a16:creationId xmlns:a16="http://schemas.microsoft.com/office/drawing/2014/main" id="{640A5A05-A6D1-4597-BF9B-B442FC1106B4}"/>
              </a:ext>
            </a:extLst>
          </p:cNvPr>
          <p:cNvGraphicFramePr/>
          <p:nvPr/>
        </p:nvGraphicFramePr>
        <p:xfrm>
          <a:off xmlns:a="http://schemas.openxmlformats.org/drawingml/2006/main" x="762000" y="1352550"/>
          <a:ext xmlns:a="http://schemas.openxmlformats.org/drawingml/2006/main" cx="13716000" cy="2381250"/>
        </p:xfrm>
        <a:graphic xmlns:a="http://schemas.openxmlformats.org/drawingml/2006/main">
          <a:graphicData uri="http://schemas.openxmlformats.org/drawingml/2006/table">
            <a:tbl>
              <a:tblPr/>
              <a:tblGrid>
                <a:gridCol w="2743200"/>
                <a:gridCol w="2743200"/>
                <a:gridCol w="2743200"/>
                <a:gridCol w="2743200"/>
                <a:gridCol w="2743200"/>
              </a:tblGrid>
              <a:tr h="514350">
                <a:tc>
                  <a:txBody>
                    <a:bodyPr wrap="square" lIns="95250" tIns="95250" rIns="95250" bIns="95250">
                      <a:noAutofit/>
                    </a:bodyPr>
                    <a:lstStyle/>
                    <a:p>
                      <a:r>
                        <a:rPr sz="1800" b="1">
                          <a:solidFill>
                            <a:srgbClr val="FFFFFF"/>
                          </a:solidFill>
                          <a:latin typeface="Arial"/>
                          <a:ea typeface="Arial"/>
                          <a:cs typeface="Arial"/>
                        </a:rPr>
                        <a:t>Model</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Locking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Configuration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Output</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Coding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MA50-110N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Mechanical</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Advanced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MA50-111N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Mechanical</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Advanced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MA50-110P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Mechanical</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Advanced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MA50-111P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Mechanical</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Advanced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CBD38A6D-71BF-457F-AD4A-E0CC4EDC453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264EC2C5-16FF-4B1B-883B-FFE94B128E5C}"/>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109</a:t>
            </a:r>
          </a:p>
        </p:txBody>
      </p:sp>
    </p:spTree>
    <p:extLst>
      <p:ext uri="{BB962C8B-B14F-4D97-AF65-F5344CB8AC3E}">
        <p14:creationId xmlns:p14="http://schemas.microsoft.com/office/powerpoint/2010/main" val="1675857777"/>
      </p:ext>
    </p:extLst>
  </p:cSld>
</p:sld>
</file>

<file path=ppt/slides/slide1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45C6243B-F9D8-4657-9505-318D58919EE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bracket MA11-B01</a:t>
            </a:r>
          </a:p>
        </p:txBody>
      </p:sp>
      <p:pic>
        <p:nvPicPr>
          <p:cNvPr id="2" name="">
            <a:extLst xmlns:a="http://schemas.openxmlformats.org/drawingml/2006/main">
              <a:ext uri="{FF2B5EF4-FFF2-40B4-BE49-F238E27FC236}">
                <a16:creationId xmlns:a16="http://schemas.microsoft.com/office/drawing/2014/main" id="{0192110A-673C-46A1-9F78-013DF524F2D3}"/>
              </a:ext>
            </a:extLst>
          </p:cNvPr>
          <p:cNvPicPr>
            <a:picLocks xmlns:a="http://schemas.openxmlformats.org/drawingml/2006/main" noChangeAspect="1"/>
          </p:cNvPicPr>
          <p:nvPr/>
        </p:nvPicPr>
        <p:blipFill>
          <a:blip xmlns:r="http://schemas.openxmlformats.org/officeDocument/2006/relationships" xmlns:a="http://schemas.openxmlformats.org/drawingml/2006/main" r:embed="Rba83fdbde16c4c6b"/>
          <a:stretch xmlns:a="http://schemas.openxmlformats.org/drawingml/2006/main"/>
        </p:blipFill>
        <p:spPr>
          <a:xfrm xmlns:a="http://schemas.openxmlformats.org/drawingml/2006/main">
            <a:off x="2177143" y="1409700"/>
            <a:ext cx="3837214"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5A064408-59F4-4B85-A0B0-420088D33D5C}"/>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Internal mounting bracket</a:t>
            </a:r>
          </a:p>
        </p:txBody>
      </p:sp>
      <p:pic>
        <p:nvPicPr>
          <p:cNvPr id="4" name="">
            <a:extLst xmlns:a="http://schemas.openxmlformats.org/drawingml/2006/main">
              <a:ext uri="{FF2B5EF4-FFF2-40B4-BE49-F238E27FC236}">
                <a16:creationId xmlns:a16="http://schemas.microsoft.com/office/drawing/2014/main" id="{3C2CC99D-BC6F-4EB5-B9E8-3B7195605F0B}"/>
              </a:ext>
            </a:extLst>
          </p:cNvPr>
          <p:cNvPicPr>
            <a:picLocks xmlns:a="http://schemas.openxmlformats.org/drawingml/2006/main" noChangeAspect="1"/>
          </p:cNvPicPr>
          <p:nvPr/>
        </p:nvPicPr>
        <p:blipFill>
          <a:blip xmlns:r="http://schemas.openxmlformats.org/officeDocument/2006/relationships" xmlns:a="http://schemas.openxmlformats.org/drawingml/2006/main" r:embed="Rd73a4ba9c29f4ef2"/>
          <a:stretch xmlns:a="http://schemas.openxmlformats.org/drawingml/2006/main"/>
        </p:blipFill>
        <p:spPr>
          <a:xfrm xmlns:a="http://schemas.openxmlformats.org/drawingml/2006/main">
            <a:off x="10135306" y="1409700"/>
            <a:ext cx="2017889"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5BC45231-817E-4E19-B64F-EE57AD4401F7}"/>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Bracket dimensions</a:t>
            </a:r>
          </a:p>
        </p:txBody>
      </p:sp>
      <p:sp>
        <p:nvSpPr>
          <p:cNvPr id="6" name="text-3">
            <a:extLst xmlns:a="http://schemas.openxmlformats.org/drawingml/2006/main">
              <a:ext uri="{FF2B5EF4-FFF2-40B4-BE49-F238E27FC236}">
                <a16:creationId xmlns:a16="http://schemas.microsoft.com/office/drawing/2014/main" id="{8A37AC25-3078-466D-A071-D417B2D79550}"/>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MA11-B01</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For fixing the lock body on the inside</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Dimensions in mm.</a:t>
            </a:r>
          </a:p>
        </p:txBody>
      </p:sp>
      <p:sp>
        <p:nvSpPr>
          <p:cNvPr id="7" name="heading-4">
            <a:extLst xmlns:a="http://schemas.openxmlformats.org/drawingml/2006/main">
              <a:ext uri="{FF2B5EF4-FFF2-40B4-BE49-F238E27FC236}">
                <a16:creationId xmlns:a16="http://schemas.microsoft.com/office/drawing/2014/main" id="{8ED2612B-C57D-4D1D-85A5-41F17D053229}"/>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BC3D768F-5785-4722-9D19-8AADCB6CD308}"/>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110</a:t>
            </a:r>
          </a:p>
        </p:txBody>
      </p:sp>
    </p:spTree>
    <p:extLst>
      <p:ext uri="{BB962C8B-B14F-4D97-AF65-F5344CB8AC3E}">
        <p14:creationId xmlns:p14="http://schemas.microsoft.com/office/powerpoint/2010/main" val="1942258993"/>
      </p:ext>
    </p:extLst>
  </p:cSld>
</p:sld>
</file>

<file path=ppt/slides/slide1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FDADBB48-C4C8-47C1-BBB3-A0874D78EA64}"/>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bracket MA11-BL01</a:t>
            </a:r>
          </a:p>
        </p:txBody>
      </p:sp>
      <p:pic>
        <p:nvPicPr>
          <p:cNvPr id="2" name="">
            <a:extLst xmlns:a="http://schemas.openxmlformats.org/drawingml/2006/main">
              <a:ext uri="{FF2B5EF4-FFF2-40B4-BE49-F238E27FC236}">
                <a16:creationId xmlns:a16="http://schemas.microsoft.com/office/drawing/2014/main" id="{D06277DF-8E3D-4D10-9687-031BFABF8221}"/>
              </a:ext>
            </a:extLst>
          </p:cNvPr>
          <p:cNvPicPr>
            <a:picLocks xmlns:a="http://schemas.openxmlformats.org/drawingml/2006/main" noChangeAspect="1"/>
          </p:cNvPicPr>
          <p:nvPr/>
        </p:nvPicPr>
        <p:blipFill>
          <a:blip xmlns:r="http://schemas.openxmlformats.org/officeDocument/2006/relationships" xmlns:a="http://schemas.openxmlformats.org/drawingml/2006/main" r:embed="R8571b73c69db4acf"/>
          <a:stretch xmlns:a="http://schemas.openxmlformats.org/drawingml/2006/main"/>
        </p:blipFill>
        <p:spPr>
          <a:xfrm xmlns:a="http://schemas.openxmlformats.org/drawingml/2006/main">
            <a:off x="2785304" y="1409700"/>
            <a:ext cx="2620892"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3B8028FC-9EC3-4C1E-AEE4-5185445CAB8A}"/>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Left sliding mounting bracket</a:t>
            </a:r>
          </a:p>
        </p:txBody>
      </p:sp>
      <p:pic>
        <p:nvPicPr>
          <p:cNvPr id="4" name="">
            <a:extLst xmlns:a="http://schemas.openxmlformats.org/drawingml/2006/main">
              <a:ext uri="{FF2B5EF4-FFF2-40B4-BE49-F238E27FC236}">
                <a16:creationId xmlns:a16="http://schemas.microsoft.com/office/drawing/2014/main" id="{F77192DB-959B-41A2-A5AF-AA90F19E7CAE}"/>
              </a:ext>
            </a:extLst>
          </p:cNvPr>
          <p:cNvPicPr>
            <a:picLocks xmlns:a="http://schemas.openxmlformats.org/drawingml/2006/main" noChangeAspect="1"/>
          </p:cNvPicPr>
          <p:nvPr/>
        </p:nvPicPr>
        <p:blipFill>
          <a:blip xmlns:r="http://schemas.openxmlformats.org/officeDocument/2006/relationships" xmlns:a="http://schemas.openxmlformats.org/drawingml/2006/main" r:embed="Rd7c2cc56693b4144"/>
          <a:stretch xmlns:a="http://schemas.openxmlformats.org/drawingml/2006/main"/>
        </p:blipFill>
        <p:spPr>
          <a:xfrm xmlns:a="http://schemas.openxmlformats.org/drawingml/2006/main">
            <a:off x="7810500" y="1992897"/>
            <a:ext cx="6667500" cy="2643605"/>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5EE84D52-0716-4165-B359-A5AE1E227656}"/>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Bracket dimensions</a:t>
            </a:r>
          </a:p>
        </p:txBody>
      </p:sp>
      <p:sp>
        <p:nvSpPr>
          <p:cNvPr id="6" name="text-3">
            <a:extLst xmlns:a="http://schemas.openxmlformats.org/drawingml/2006/main">
              <a:ext uri="{FF2B5EF4-FFF2-40B4-BE49-F238E27FC236}">
                <a16:creationId xmlns:a16="http://schemas.microsoft.com/office/drawing/2014/main" id="{9080294B-8767-49D7-A53C-BBC9FD97E6EE}"/>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MA11-BL01</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For fixing the key on a sliding door</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Dimensions in mm.</a:t>
            </a:r>
          </a:p>
        </p:txBody>
      </p:sp>
      <p:sp>
        <p:nvSpPr>
          <p:cNvPr id="7" name="heading-4">
            <a:extLst xmlns:a="http://schemas.openxmlformats.org/drawingml/2006/main">
              <a:ext uri="{FF2B5EF4-FFF2-40B4-BE49-F238E27FC236}">
                <a16:creationId xmlns:a16="http://schemas.microsoft.com/office/drawing/2014/main" id="{42ECBFFE-552C-4F0D-8B4F-A89AF429DB1E}"/>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665C5D20-7F73-46EB-9370-E60EDF8FC50A}"/>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111</a:t>
            </a:r>
          </a:p>
        </p:txBody>
      </p:sp>
    </p:spTree>
    <p:extLst>
      <p:ext uri="{BB962C8B-B14F-4D97-AF65-F5344CB8AC3E}">
        <p14:creationId xmlns:p14="http://schemas.microsoft.com/office/powerpoint/2010/main" val="313226756"/>
      </p:ext>
    </p:extLst>
  </p:cSld>
</p:sld>
</file>

<file path=ppt/slides/slide1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DA1C84CC-8F0A-4E54-91D0-68DAC4A7C5D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bracket MA11-BR01</a:t>
            </a:r>
          </a:p>
        </p:txBody>
      </p:sp>
      <p:pic>
        <p:nvPicPr>
          <p:cNvPr id="2" name="">
            <a:extLst xmlns:a="http://schemas.openxmlformats.org/drawingml/2006/main">
              <a:ext uri="{FF2B5EF4-FFF2-40B4-BE49-F238E27FC236}">
                <a16:creationId xmlns:a16="http://schemas.microsoft.com/office/drawing/2014/main" id="{BE43920D-612F-4B18-9B49-58708382D9CD}"/>
              </a:ext>
            </a:extLst>
          </p:cNvPr>
          <p:cNvPicPr>
            <a:picLocks xmlns:a="http://schemas.openxmlformats.org/drawingml/2006/main" noChangeAspect="1"/>
          </p:cNvPicPr>
          <p:nvPr/>
        </p:nvPicPr>
        <p:blipFill>
          <a:blip xmlns:r="http://schemas.openxmlformats.org/officeDocument/2006/relationships" xmlns:a="http://schemas.openxmlformats.org/drawingml/2006/main" r:embed="R5d3787167b2c4e18"/>
          <a:stretch xmlns:a="http://schemas.openxmlformats.org/drawingml/2006/main"/>
        </p:blipFill>
        <p:spPr>
          <a:xfrm xmlns:a="http://schemas.openxmlformats.org/drawingml/2006/main">
            <a:off x="2757427" y="1409700"/>
            <a:ext cx="2676646"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A3027B06-7B79-4827-BC35-45A82C807CA2}"/>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Right sliding mounting bracket</a:t>
            </a:r>
          </a:p>
        </p:txBody>
      </p:sp>
      <p:pic>
        <p:nvPicPr>
          <p:cNvPr id="4" name="">
            <a:extLst xmlns:a="http://schemas.openxmlformats.org/drawingml/2006/main">
              <a:ext uri="{FF2B5EF4-FFF2-40B4-BE49-F238E27FC236}">
                <a16:creationId xmlns:a16="http://schemas.microsoft.com/office/drawing/2014/main" id="{797906B7-8394-4FEF-A167-916DB6C7E8FA}"/>
              </a:ext>
            </a:extLst>
          </p:cNvPr>
          <p:cNvPicPr>
            <a:picLocks xmlns:a="http://schemas.openxmlformats.org/drawingml/2006/main" noChangeAspect="1"/>
          </p:cNvPicPr>
          <p:nvPr/>
        </p:nvPicPr>
        <p:blipFill>
          <a:blip xmlns:r="http://schemas.openxmlformats.org/officeDocument/2006/relationships" xmlns:a="http://schemas.openxmlformats.org/drawingml/2006/main" r:embed="R5fcfccb304594848"/>
          <a:stretch xmlns:a="http://schemas.openxmlformats.org/drawingml/2006/main"/>
        </p:blipFill>
        <p:spPr>
          <a:xfrm xmlns:a="http://schemas.openxmlformats.org/drawingml/2006/main">
            <a:off x="8155672" y="1409700"/>
            <a:ext cx="5977156"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B651E1A9-99C3-4B80-AF14-4525D3A97461}"/>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Bracket dimensions</a:t>
            </a:r>
          </a:p>
        </p:txBody>
      </p:sp>
      <p:sp>
        <p:nvSpPr>
          <p:cNvPr id="6" name="text-3">
            <a:extLst xmlns:a="http://schemas.openxmlformats.org/drawingml/2006/main">
              <a:ext uri="{FF2B5EF4-FFF2-40B4-BE49-F238E27FC236}">
                <a16:creationId xmlns:a16="http://schemas.microsoft.com/office/drawing/2014/main" id="{44B1D768-DBF8-4504-9CCE-E3497189E0AA}"/>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MA11-BR01</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For fixing the key on a sliding door</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Dimensions in mm.</a:t>
            </a:r>
          </a:p>
        </p:txBody>
      </p:sp>
      <p:sp>
        <p:nvSpPr>
          <p:cNvPr id="7" name="heading-4">
            <a:extLst xmlns:a="http://schemas.openxmlformats.org/drawingml/2006/main">
              <a:ext uri="{FF2B5EF4-FFF2-40B4-BE49-F238E27FC236}">
                <a16:creationId xmlns:a16="http://schemas.microsoft.com/office/drawing/2014/main" id="{EF5AFCDE-946E-495D-A7C5-DEF4067529AD}"/>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C5AC24ED-005F-4BEF-A708-04AE62DF2051}"/>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112</a:t>
            </a:r>
          </a:p>
        </p:txBody>
      </p:sp>
    </p:spTree>
    <p:extLst>
      <p:ext uri="{BB962C8B-B14F-4D97-AF65-F5344CB8AC3E}">
        <p14:creationId xmlns:p14="http://schemas.microsoft.com/office/powerpoint/2010/main" val="514625279"/>
      </p:ext>
    </p:extLst>
  </p:cSld>
</p:sld>
</file>

<file path=ppt/slides/slide1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E62BFE05-83BE-4CB8-A293-1C52CDD2CF8F}"/>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bracket MA11-BL02</a:t>
            </a:r>
          </a:p>
        </p:txBody>
      </p:sp>
      <p:pic>
        <p:nvPicPr>
          <p:cNvPr id="2" name="">
            <a:extLst xmlns:a="http://schemas.openxmlformats.org/drawingml/2006/main">
              <a:ext uri="{FF2B5EF4-FFF2-40B4-BE49-F238E27FC236}">
                <a16:creationId xmlns:a16="http://schemas.microsoft.com/office/drawing/2014/main" id="{E7FC1CCA-71A1-4FC0-9D36-DC8A214C5A6E}"/>
              </a:ext>
            </a:extLst>
          </p:cNvPr>
          <p:cNvPicPr>
            <a:picLocks xmlns:a="http://schemas.openxmlformats.org/drawingml/2006/main" noChangeAspect="1"/>
          </p:cNvPicPr>
          <p:nvPr/>
        </p:nvPicPr>
        <p:blipFill>
          <a:blip xmlns:r="http://schemas.openxmlformats.org/officeDocument/2006/relationships" xmlns:a="http://schemas.openxmlformats.org/drawingml/2006/main" r:embed="R44eedc7a14f74f70"/>
          <a:stretch xmlns:a="http://schemas.openxmlformats.org/drawingml/2006/main"/>
        </p:blipFill>
        <p:spPr>
          <a:xfrm xmlns:a="http://schemas.openxmlformats.org/drawingml/2006/main">
            <a:off x="1830345" y="1409700"/>
            <a:ext cx="4530811"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A0084716-173C-455E-BC03-D44BFF2AA866}"/>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Left rotating mounting bracket</a:t>
            </a:r>
          </a:p>
        </p:txBody>
      </p:sp>
      <p:pic>
        <p:nvPicPr>
          <p:cNvPr id="4" name="">
            <a:extLst xmlns:a="http://schemas.openxmlformats.org/drawingml/2006/main">
              <a:ext uri="{FF2B5EF4-FFF2-40B4-BE49-F238E27FC236}">
                <a16:creationId xmlns:a16="http://schemas.microsoft.com/office/drawing/2014/main" id="{AEF24B08-35A2-442A-9463-8B64DB08F691}"/>
              </a:ext>
            </a:extLst>
          </p:cNvPr>
          <p:cNvPicPr>
            <a:picLocks xmlns:a="http://schemas.openxmlformats.org/drawingml/2006/main" noChangeAspect="1"/>
          </p:cNvPicPr>
          <p:nvPr/>
        </p:nvPicPr>
        <p:blipFill>
          <a:blip xmlns:r="http://schemas.openxmlformats.org/officeDocument/2006/relationships" xmlns:a="http://schemas.openxmlformats.org/drawingml/2006/main" r:embed="Rc3e8fe7d09da4722"/>
          <a:stretch xmlns:a="http://schemas.openxmlformats.org/drawingml/2006/main"/>
        </p:blipFill>
        <p:spPr>
          <a:xfrm xmlns:a="http://schemas.openxmlformats.org/drawingml/2006/main">
            <a:off x="9708392" y="1409700"/>
            <a:ext cx="2871716"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3DA00A1D-E193-42FD-A498-2DD0B4232149}"/>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Bracket dimensions</a:t>
            </a:r>
          </a:p>
        </p:txBody>
      </p:sp>
      <p:sp>
        <p:nvSpPr>
          <p:cNvPr id="6" name="text-3">
            <a:extLst xmlns:a="http://schemas.openxmlformats.org/drawingml/2006/main">
              <a:ext uri="{FF2B5EF4-FFF2-40B4-BE49-F238E27FC236}">
                <a16:creationId xmlns:a16="http://schemas.microsoft.com/office/drawing/2014/main" id="{CACB1397-38D7-417F-9139-FAFEA11C59CE}"/>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MA11-BL02</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For fixing the key on a hinged door</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Dimensions in mm.</a:t>
            </a:r>
          </a:p>
        </p:txBody>
      </p:sp>
      <p:sp>
        <p:nvSpPr>
          <p:cNvPr id="7" name="heading-4">
            <a:extLst xmlns:a="http://schemas.openxmlformats.org/drawingml/2006/main">
              <a:ext uri="{FF2B5EF4-FFF2-40B4-BE49-F238E27FC236}">
                <a16:creationId xmlns:a16="http://schemas.microsoft.com/office/drawing/2014/main" id="{27CFDD5D-28A5-4429-B824-9D3592A13B6B}"/>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634E8B9D-BBBA-47DD-8144-9CDA45B5516E}"/>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113</a:t>
            </a:r>
          </a:p>
        </p:txBody>
      </p:sp>
    </p:spTree>
    <p:extLst>
      <p:ext uri="{BB962C8B-B14F-4D97-AF65-F5344CB8AC3E}">
        <p14:creationId xmlns:p14="http://schemas.microsoft.com/office/powerpoint/2010/main" val="1566419361"/>
      </p:ext>
    </p:extLst>
  </p:cSld>
</p:sld>
</file>

<file path=ppt/slides/slide1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8DF647A5-39F0-44A1-8486-5AF8D3CDCF4D}"/>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bracket MA11-BR02</a:t>
            </a:r>
          </a:p>
        </p:txBody>
      </p:sp>
      <p:pic>
        <p:nvPicPr>
          <p:cNvPr id="2" name="">
            <a:extLst xmlns:a="http://schemas.openxmlformats.org/drawingml/2006/main">
              <a:ext uri="{FF2B5EF4-FFF2-40B4-BE49-F238E27FC236}">
                <a16:creationId xmlns:a16="http://schemas.microsoft.com/office/drawing/2014/main" id="{5E0D772F-6559-43C1-94B5-1A399AC5036B}"/>
              </a:ext>
            </a:extLst>
          </p:cNvPr>
          <p:cNvPicPr>
            <a:picLocks xmlns:a="http://schemas.openxmlformats.org/drawingml/2006/main" noChangeAspect="1"/>
          </p:cNvPicPr>
          <p:nvPr/>
        </p:nvPicPr>
        <p:blipFill>
          <a:blip xmlns:r="http://schemas.openxmlformats.org/officeDocument/2006/relationships" xmlns:a="http://schemas.openxmlformats.org/drawingml/2006/main" r:embed="R1ed93b35cefa401b"/>
          <a:stretch xmlns:a="http://schemas.openxmlformats.org/drawingml/2006/main"/>
        </p:blipFill>
        <p:spPr>
          <a:xfrm xmlns:a="http://schemas.openxmlformats.org/drawingml/2006/main">
            <a:off x="1792432" y="1409700"/>
            <a:ext cx="4606636"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1DB62181-C36B-4AA7-B0B9-F39C431CF182}"/>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Right rotating mounting bracket</a:t>
            </a:r>
          </a:p>
        </p:txBody>
      </p:sp>
      <p:pic>
        <p:nvPicPr>
          <p:cNvPr id="4" name="">
            <a:extLst xmlns:a="http://schemas.openxmlformats.org/drawingml/2006/main">
              <a:ext uri="{FF2B5EF4-FFF2-40B4-BE49-F238E27FC236}">
                <a16:creationId xmlns:a16="http://schemas.microsoft.com/office/drawing/2014/main" id="{FFC6EBFD-C78D-4140-9881-0E39B7E0235E}"/>
              </a:ext>
            </a:extLst>
          </p:cNvPr>
          <p:cNvPicPr>
            <a:picLocks xmlns:a="http://schemas.openxmlformats.org/drawingml/2006/main" noChangeAspect="1"/>
          </p:cNvPicPr>
          <p:nvPr/>
        </p:nvPicPr>
        <p:blipFill>
          <a:blip xmlns:r="http://schemas.openxmlformats.org/officeDocument/2006/relationships" xmlns:a="http://schemas.openxmlformats.org/drawingml/2006/main" r:embed="R6c211352aa744a11"/>
          <a:stretch xmlns:a="http://schemas.openxmlformats.org/drawingml/2006/main"/>
        </p:blipFill>
        <p:spPr>
          <a:xfrm xmlns:a="http://schemas.openxmlformats.org/drawingml/2006/main">
            <a:off x="9315961" y="1409700"/>
            <a:ext cx="3656577"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938BF231-E5D8-4CF9-943C-ADB1F81C612E}"/>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Bracket dimensions</a:t>
            </a:r>
          </a:p>
        </p:txBody>
      </p:sp>
      <p:sp>
        <p:nvSpPr>
          <p:cNvPr id="6" name="text-3">
            <a:extLst xmlns:a="http://schemas.openxmlformats.org/drawingml/2006/main">
              <a:ext uri="{FF2B5EF4-FFF2-40B4-BE49-F238E27FC236}">
                <a16:creationId xmlns:a16="http://schemas.microsoft.com/office/drawing/2014/main" id="{F8AEA766-42D1-4AF2-80C7-086A3A790650}"/>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MA11-BR02</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For fixing the key on a hinged door</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Dimensions in mm.</a:t>
            </a:r>
          </a:p>
        </p:txBody>
      </p:sp>
      <p:sp>
        <p:nvSpPr>
          <p:cNvPr id="7" name="heading-4">
            <a:extLst xmlns:a="http://schemas.openxmlformats.org/drawingml/2006/main">
              <a:ext uri="{FF2B5EF4-FFF2-40B4-BE49-F238E27FC236}">
                <a16:creationId xmlns:a16="http://schemas.microsoft.com/office/drawing/2014/main" id="{0BFEF973-0C71-402A-832F-84224799AB00}"/>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DD308669-5356-4FD1-A4B9-007D8A2D9051}"/>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114</a:t>
            </a:r>
          </a:p>
        </p:txBody>
      </p:sp>
    </p:spTree>
    <p:extLst>
      <p:ext uri="{BB962C8B-B14F-4D97-AF65-F5344CB8AC3E}">
        <p14:creationId xmlns:p14="http://schemas.microsoft.com/office/powerpoint/2010/main" val="1334240536"/>
      </p:ext>
    </p:extLst>
  </p:cSld>
</p:sld>
</file>

<file path=ppt/slides/slide1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heading-0">
            <a:extLst xmlns:a="http://schemas.openxmlformats.org/drawingml/2006/main">
              <a:ext uri="{FF2B5EF4-FFF2-40B4-BE49-F238E27FC236}">
                <a16:creationId xmlns:a16="http://schemas.microsoft.com/office/drawing/2014/main" id="{3FE0D8DA-90B8-4DD7-B610-86AD43FD1AD5}"/>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bracket dimension details  1</a:t>
            </a:r>
          </a:p>
        </p:txBody>
      </p:sp>
      <p:pic>
        <p:nvPicPr>
          <p:cNvPr id="2" name="">
            <a:extLst xmlns:a="http://schemas.openxmlformats.org/drawingml/2006/main">
              <a:ext uri="{FF2B5EF4-FFF2-40B4-BE49-F238E27FC236}">
                <a16:creationId xmlns:a16="http://schemas.microsoft.com/office/drawing/2014/main" id="{F5A9E786-14BE-4DF1-815E-6E3548CA1A03}"/>
              </a:ext>
            </a:extLst>
          </p:cNvPr>
          <p:cNvPicPr>
            <a:picLocks xmlns:a="http://schemas.openxmlformats.org/drawingml/2006/main" noChangeAspect="1"/>
          </p:cNvPicPr>
          <p:nvPr/>
        </p:nvPicPr>
        <p:blipFill>
          <a:blip xmlns:r="http://schemas.openxmlformats.org/officeDocument/2006/relationships" xmlns:a="http://schemas.openxmlformats.org/drawingml/2006/main" r:embed="R4a9a6a0f589341c0"/>
          <a:stretch xmlns:a="http://schemas.openxmlformats.org/drawingml/2006/main"/>
        </p:blipFill>
        <p:spPr>
          <a:xfrm xmlns:a="http://schemas.openxmlformats.org/drawingml/2006/main">
            <a:off x="762000" y="1979913"/>
            <a:ext cx="4318000" cy="4288824"/>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996F730B-8BDB-4AA5-9C37-6B86B6EB579F}"/>
              </a:ext>
            </a:extLst>
          </p:cNvPr>
          <p:cNvSpPr>
            <a:spLocks xmlns:a="http://schemas.openxmlformats.org/drawingml/2006/main" noGrp="1"/>
          </p:cNvSpPr>
          <p:nvPr/>
        </p:nvSpPr>
        <p:spPr>
          <a:xfrm xmlns:a="http://schemas.openxmlformats.org/drawingml/2006/main">
            <a:off x="762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Internal bracket detail</a:t>
            </a:r>
          </a:p>
        </p:txBody>
      </p:sp>
      <p:pic>
        <p:nvPicPr>
          <p:cNvPr id="4" name="">
            <a:extLst xmlns:a="http://schemas.openxmlformats.org/drawingml/2006/main">
              <a:ext uri="{FF2B5EF4-FFF2-40B4-BE49-F238E27FC236}">
                <a16:creationId xmlns:a16="http://schemas.microsoft.com/office/drawing/2014/main" id="{69586EB8-5FF7-4495-B300-5F92498FE329}"/>
              </a:ext>
            </a:extLst>
          </p:cNvPr>
          <p:cNvPicPr>
            <a:picLocks xmlns:a="http://schemas.openxmlformats.org/drawingml/2006/main" noChangeAspect="1"/>
          </p:cNvPicPr>
          <p:nvPr/>
        </p:nvPicPr>
        <p:blipFill>
          <a:blip xmlns:r="http://schemas.openxmlformats.org/officeDocument/2006/relationships" xmlns:a="http://schemas.openxmlformats.org/drawingml/2006/main" r:embed="R4a38f5bc2c0e485d"/>
          <a:stretch xmlns:a="http://schemas.openxmlformats.org/drawingml/2006/main"/>
        </p:blipFill>
        <p:spPr>
          <a:xfrm xmlns:a="http://schemas.openxmlformats.org/drawingml/2006/main">
            <a:off x="5461000" y="2571786"/>
            <a:ext cx="4318000" cy="3105079"/>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990C800F-F47C-4CD5-A6D1-63505AD462E3}"/>
              </a:ext>
            </a:extLst>
          </p:cNvPr>
          <p:cNvSpPr>
            <a:spLocks xmlns:a="http://schemas.openxmlformats.org/drawingml/2006/main" noGrp="1"/>
          </p:cNvSpPr>
          <p:nvPr/>
        </p:nvSpPr>
        <p:spPr>
          <a:xfrm xmlns:a="http://schemas.openxmlformats.org/drawingml/2006/main">
            <a:off x="5461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Sliding bracket detail</a:t>
            </a:r>
          </a:p>
        </p:txBody>
      </p:sp>
      <p:pic>
        <p:nvPicPr>
          <p:cNvPr id="6" name="">
            <a:extLst xmlns:a="http://schemas.openxmlformats.org/drawingml/2006/main">
              <a:ext uri="{FF2B5EF4-FFF2-40B4-BE49-F238E27FC236}">
                <a16:creationId xmlns:a16="http://schemas.microsoft.com/office/drawing/2014/main" id="{CD29C934-24D5-4FDF-A1C4-082371E9BD02}"/>
              </a:ext>
            </a:extLst>
          </p:cNvPr>
          <p:cNvPicPr>
            <a:picLocks xmlns:a="http://schemas.openxmlformats.org/drawingml/2006/main" noChangeAspect="1"/>
          </p:cNvPicPr>
          <p:nvPr/>
        </p:nvPicPr>
        <p:blipFill>
          <a:blip xmlns:r="http://schemas.openxmlformats.org/officeDocument/2006/relationships" xmlns:a="http://schemas.openxmlformats.org/drawingml/2006/main" r:embed="R1faf56751d3148b4"/>
          <a:stretch xmlns:a="http://schemas.openxmlformats.org/drawingml/2006/main"/>
        </p:blipFill>
        <p:spPr>
          <a:xfrm xmlns:a="http://schemas.openxmlformats.org/drawingml/2006/main">
            <a:off x="10160000" y="3127863"/>
            <a:ext cx="4318000" cy="1992923"/>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2FA7D9A9-EF3B-4D37-98C5-D0455E1F49B5}"/>
              </a:ext>
            </a:extLst>
          </p:cNvPr>
          <p:cNvSpPr>
            <a:spLocks xmlns:a="http://schemas.openxmlformats.org/drawingml/2006/main" noGrp="1"/>
          </p:cNvSpPr>
          <p:nvPr/>
        </p:nvSpPr>
        <p:spPr>
          <a:xfrm xmlns:a="http://schemas.openxmlformats.org/drawingml/2006/main">
            <a:off x="10160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Sliding bracket detail</a:t>
            </a:r>
          </a:p>
        </p:txBody>
      </p:sp>
      <p:sp>
        <p:nvSpPr>
          <p:cNvPr id="8" name="heading-4">
            <a:extLst xmlns:a="http://schemas.openxmlformats.org/drawingml/2006/main">
              <a:ext uri="{FF2B5EF4-FFF2-40B4-BE49-F238E27FC236}">
                <a16:creationId xmlns:a16="http://schemas.microsoft.com/office/drawing/2014/main" id="{867297A8-014A-4C7E-9468-D64F0071C7E4}"/>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9" name="text-5">
            <a:extLst xmlns:a="http://schemas.openxmlformats.org/drawingml/2006/main">
              <a:ext uri="{FF2B5EF4-FFF2-40B4-BE49-F238E27FC236}">
                <a16:creationId xmlns:a16="http://schemas.microsoft.com/office/drawing/2014/main" id="{C54DABE0-0A24-49C0-8A1A-1E7FDC6A31BE}"/>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115</a:t>
            </a:r>
          </a:p>
        </p:txBody>
      </p:sp>
    </p:spTree>
    <p:extLst>
      <p:ext uri="{BB962C8B-B14F-4D97-AF65-F5344CB8AC3E}">
        <p14:creationId xmlns:p14="http://schemas.microsoft.com/office/powerpoint/2010/main" val="1499749526"/>
      </p:ext>
    </p:extLst>
  </p:cSld>
</p:sld>
</file>

<file path=ppt/slides/slide1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heading-0">
            <a:extLst xmlns:a="http://schemas.openxmlformats.org/drawingml/2006/main">
              <a:ext uri="{FF2B5EF4-FFF2-40B4-BE49-F238E27FC236}">
                <a16:creationId xmlns:a16="http://schemas.microsoft.com/office/drawing/2014/main" id="{6F30BDE3-2FC3-4B31-AF66-216AA03CB0CA}"/>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bracket dimension details  2</a:t>
            </a:r>
          </a:p>
        </p:txBody>
      </p:sp>
      <p:pic>
        <p:nvPicPr>
          <p:cNvPr id="2" name="">
            <a:extLst xmlns:a="http://schemas.openxmlformats.org/drawingml/2006/main">
              <a:ext uri="{FF2B5EF4-FFF2-40B4-BE49-F238E27FC236}">
                <a16:creationId xmlns:a16="http://schemas.microsoft.com/office/drawing/2014/main" id="{50A2856B-24C0-4291-B9E5-F31DC1C2C995}"/>
              </a:ext>
            </a:extLst>
          </p:cNvPr>
          <p:cNvPicPr>
            <a:picLocks xmlns:a="http://schemas.openxmlformats.org/drawingml/2006/main" noChangeAspect="1"/>
          </p:cNvPicPr>
          <p:nvPr/>
        </p:nvPicPr>
        <p:blipFill>
          <a:blip xmlns:r="http://schemas.openxmlformats.org/officeDocument/2006/relationships" xmlns:a="http://schemas.openxmlformats.org/drawingml/2006/main" r:embed="R3925aaa99444449b"/>
          <a:stretch xmlns:a="http://schemas.openxmlformats.org/drawingml/2006/main"/>
        </p:blipFill>
        <p:spPr>
          <a:xfrm xmlns:a="http://schemas.openxmlformats.org/drawingml/2006/main">
            <a:off x="762000" y="3331781"/>
            <a:ext cx="4318000" cy="1585089"/>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0B02C0AA-9CD9-4BF9-947C-92DF6CA92FA2}"/>
              </a:ext>
            </a:extLst>
          </p:cNvPr>
          <p:cNvSpPr>
            <a:spLocks xmlns:a="http://schemas.openxmlformats.org/drawingml/2006/main" noGrp="1"/>
          </p:cNvSpPr>
          <p:nvPr/>
        </p:nvSpPr>
        <p:spPr>
          <a:xfrm xmlns:a="http://schemas.openxmlformats.org/drawingml/2006/main">
            <a:off x="762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Rotating bracket detail</a:t>
            </a:r>
          </a:p>
        </p:txBody>
      </p:sp>
      <p:pic>
        <p:nvPicPr>
          <p:cNvPr id="4" name="">
            <a:extLst xmlns:a="http://schemas.openxmlformats.org/drawingml/2006/main">
              <a:ext uri="{FF2B5EF4-FFF2-40B4-BE49-F238E27FC236}">
                <a16:creationId xmlns:a16="http://schemas.microsoft.com/office/drawing/2014/main" id="{25236B17-C57C-4CC7-931B-DEA94B8657F5}"/>
              </a:ext>
            </a:extLst>
          </p:cNvPr>
          <p:cNvPicPr>
            <a:picLocks xmlns:a="http://schemas.openxmlformats.org/drawingml/2006/main" noChangeAspect="1"/>
          </p:cNvPicPr>
          <p:nvPr/>
        </p:nvPicPr>
        <p:blipFill>
          <a:blip xmlns:r="http://schemas.openxmlformats.org/officeDocument/2006/relationships" xmlns:a="http://schemas.openxmlformats.org/drawingml/2006/main" r:embed="Rc14053276d7b466c"/>
          <a:stretch xmlns:a="http://schemas.openxmlformats.org/drawingml/2006/main"/>
        </p:blipFill>
        <p:spPr>
          <a:xfrm xmlns:a="http://schemas.openxmlformats.org/drawingml/2006/main">
            <a:off x="7361464" y="1409700"/>
            <a:ext cx="517071" cy="542925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A1463917-2AAD-4653-B9CA-64E635D1DA12}"/>
              </a:ext>
            </a:extLst>
          </p:cNvPr>
          <p:cNvSpPr>
            <a:spLocks xmlns:a="http://schemas.openxmlformats.org/drawingml/2006/main" noGrp="1"/>
          </p:cNvSpPr>
          <p:nvPr/>
        </p:nvSpPr>
        <p:spPr>
          <a:xfrm xmlns:a="http://schemas.openxmlformats.org/drawingml/2006/main">
            <a:off x="5461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Rotating bracket detail</a:t>
            </a:r>
          </a:p>
        </p:txBody>
      </p:sp>
      <p:pic>
        <p:nvPicPr>
          <p:cNvPr id="6" name="">
            <a:extLst xmlns:a="http://schemas.openxmlformats.org/drawingml/2006/main">
              <a:ext uri="{FF2B5EF4-FFF2-40B4-BE49-F238E27FC236}">
                <a16:creationId xmlns:a16="http://schemas.microsoft.com/office/drawing/2014/main" id="{E7B64CE6-B7B3-4C89-8AE8-63452AC9C2B6}"/>
              </a:ext>
            </a:extLst>
          </p:cNvPr>
          <p:cNvPicPr>
            <a:picLocks xmlns:a="http://schemas.openxmlformats.org/drawingml/2006/main" noChangeAspect="1"/>
          </p:cNvPicPr>
          <p:nvPr/>
        </p:nvPicPr>
        <p:blipFill>
          <a:blip xmlns:r="http://schemas.openxmlformats.org/officeDocument/2006/relationships" xmlns:a="http://schemas.openxmlformats.org/drawingml/2006/main" r:embed="R689de7018ab84f55"/>
          <a:stretch xmlns:a="http://schemas.openxmlformats.org/drawingml/2006/main"/>
        </p:blipFill>
        <p:spPr>
          <a:xfrm xmlns:a="http://schemas.openxmlformats.org/drawingml/2006/main">
            <a:off x="10216496" y="1409700"/>
            <a:ext cx="4205007" cy="5429250"/>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3C6B5DCB-7EDD-4824-B570-73EF5F2757B0}"/>
              </a:ext>
            </a:extLst>
          </p:cNvPr>
          <p:cNvSpPr>
            <a:spLocks xmlns:a="http://schemas.openxmlformats.org/drawingml/2006/main" noGrp="1"/>
          </p:cNvSpPr>
          <p:nvPr/>
        </p:nvSpPr>
        <p:spPr>
          <a:xfrm xmlns:a="http://schemas.openxmlformats.org/drawingml/2006/main">
            <a:off x="10160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Rotating bracket detail</a:t>
            </a:r>
          </a:p>
        </p:txBody>
      </p:sp>
      <p:sp>
        <p:nvSpPr>
          <p:cNvPr id="8" name="heading-4">
            <a:extLst xmlns:a="http://schemas.openxmlformats.org/drawingml/2006/main">
              <a:ext uri="{FF2B5EF4-FFF2-40B4-BE49-F238E27FC236}">
                <a16:creationId xmlns:a16="http://schemas.microsoft.com/office/drawing/2014/main" id="{AC7FEBB9-C5B4-4826-BBB6-3DD76861B0D2}"/>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9" name="text-5">
            <a:extLst xmlns:a="http://schemas.openxmlformats.org/drawingml/2006/main">
              <a:ext uri="{FF2B5EF4-FFF2-40B4-BE49-F238E27FC236}">
                <a16:creationId xmlns:a16="http://schemas.microsoft.com/office/drawing/2014/main" id="{673C88BD-CE9E-4C17-B2B5-BC59E0F21306}"/>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116</a:t>
            </a:r>
          </a:p>
        </p:txBody>
      </p:sp>
    </p:spTree>
    <p:extLst>
      <p:ext uri="{BB962C8B-B14F-4D97-AF65-F5344CB8AC3E}">
        <p14:creationId xmlns:p14="http://schemas.microsoft.com/office/powerpoint/2010/main" val="1163442598"/>
      </p:ext>
    </p:extLst>
  </p:cSld>
</p:sld>
</file>

<file path=ppt/slides/slide1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heading-0">
            <a:extLst xmlns:a="http://schemas.openxmlformats.org/drawingml/2006/main">
              <a:ext uri="{FF2B5EF4-FFF2-40B4-BE49-F238E27FC236}">
                <a16:creationId xmlns:a16="http://schemas.microsoft.com/office/drawing/2014/main" id="{F54EE5C8-15A0-44A6-AD00-9A238847796A}"/>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bracket dimension details  3</a:t>
            </a:r>
          </a:p>
        </p:txBody>
      </p:sp>
      <p:pic>
        <p:nvPicPr>
          <p:cNvPr id="2" name="">
            <a:extLst xmlns:a="http://schemas.openxmlformats.org/drawingml/2006/main">
              <a:ext uri="{FF2B5EF4-FFF2-40B4-BE49-F238E27FC236}">
                <a16:creationId xmlns:a16="http://schemas.microsoft.com/office/drawing/2014/main" id="{D1927A5E-42F1-4715-A325-E890557D515E}"/>
              </a:ext>
            </a:extLst>
          </p:cNvPr>
          <p:cNvPicPr>
            <a:picLocks xmlns:a="http://schemas.openxmlformats.org/drawingml/2006/main" noChangeAspect="1"/>
          </p:cNvPicPr>
          <p:nvPr/>
        </p:nvPicPr>
        <p:blipFill>
          <a:blip xmlns:r="http://schemas.openxmlformats.org/officeDocument/2006/relationships" xmlns:a="http://schemas.openxmlformats.org/drawingml/2006/main" r:embed="Re1cce7a2789740bf"/>
          <a:stretch xmlns:a="http://schemas.openxmlformats.org/drawingml/2006/main"/>
        </p:blipFill>
        <p:spPr>
          <a:xfrm xmlns:a="http://schemas.openxmlformats.org/drawingml/2006/main">
            <a:off x="2175809" y="1409700"/>
            <a:ext cx="1490382" cy="542925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5A405359-9F1D-4EFD-B850-E46C1FD821D2}"/>
              </a:ext>
            </a:extLst>
          </p:cNvPr>
          <p:cNvSpPr>
            <a:spLocks xmlns:a="http://schemas.openxmlformats.org/drawingml/2006/main" noGrp="1"/>
          </p:cNvSpPr>
          <p:nvPr/>
        </p:nvSpPr>
        <p:spPr>
          <a:xfrm xmlns:a="http://schemas.openxmlformats.org/drawingml/2006/main">
            <a:off x="762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Rotating bracket detail</a:t>
            </a:r>
          </a:p>
        </p:txBody>
      </p:sp>
      <p:pic>
        <p:nvPicPr>
          <p:cNvPr id="4" name="">
            <a:extLst xmlns:a="http://schemas.openxmlformats.org/drawingml/2006/main">
              <a:ext uri="{FF2B5EF4-FFF2-40B4-BE49-F238E27FC236}">
                <a16:creationId xmlns:a16="http://schemas.microsoft.com/office/drawing/2014/main" id="{828A8259-82C9-493F-BCD8-447B485695C0}"/>
              </a:ext>
            </a:extLst>
          </p:cNvPr>
          <p:cNvPicPr>
            <a:picLocks xmlns:a="http://schemas.openxmlformats.org/drawingml/2006/main" noChangeAspect="1"/>
          </p:cNvPicPr>
          <p:nvPr/>
        </p:nvPicPr>
        <p:blipFill>
          <a:blip xmlns:r="http://schemas.openxmlformats.org/officeDocument/2006/relationships" xmlns:a="http://schemas.openxmlformats.org/drawingml/2006/main" r:embed="R0988282ad259409e"/>
          <a:stretch xmlns:a="http://schemas.openxmlformats.org/drawingml/2006/main"/>
        </p:blipFill>
        <p:spPr>
          <a:xfrm xmlns:a="http://schemas.openxmlformats.org/drawingml/2006/main">
            <a:off x="5461000" y="3817187"/>
            <a:ext cx="4318000" cy="614276"/>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1EA3BF3D-A694-44B9-AE01-6CD429748A07}"/>
              </a:ext>
            </a:extLst>
          </p:cNvPr>
          <p:cNvSpPr>
            <a:spLocks xmlns:a="http://schemas.openxmlformats.org/drawingml/2006/main" noGrp="1"/>
          </p:cNvSpPr>
          <p:nvPr/>
        </p:nvSpPr>
        <p:spPr>
          <a:xfrm xmlns:a="http://schemas.openxmlformats.org/drawingml/2006/main">
            <a:off x="5461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Rotating bracket detail</a:t>
            </a:r>
          </a:p>
        </p:txBody>
      </p:sp>
      <p:pic>
        <p:nvPicPr>
          <p:cNvPr id="6" name="">
            <a:extLst xmlns:a="http://schemas.openxmlformats.org/drawingml/2006/main">
              <a:ext uri="{FF2B5EF4-FFF2-40B4-BE49-F238E27FC236}">
                <a16:creationId xmlns:a16="http://schemas.microsoft.com/office/drawing/2014/main" id="{76A15C50-2761-4990-BE02-642718CA0232}"/>
              </a:ext>
            </a:extLst>
          </p:cNvPr>
          <p:cNvPicPr>
            <a:picLocks xmlns:a="http://schemas.openxmlformats.org/drawingml/2006/main" noChangeAspect="1"/>
          </p:cNvPicPr>
          <p:nvPr/>
        </p:nvPicPr>
        <p:blipFill>
          <a:blip xmlns:r="http://schemas.openxmlformats.org/officeDocument/2006/relationships" xmlns:a="http://schemas.openxmlformats.org/drawingml/2006/main" r:embed="Rd3f0741863264bfc"/>
          <a:stretch xmlns:a="http://schemas.openxmlformats.org/drawingml/2006/main"/>
        </p:blipFill>
        <p:spPr>
          <a:xfrm xmlns:a="http://schemas.openxmlformats.org/drawingml/2006/main">
            <a:off x="10160000" y="3852834"/>
            <a:ext cx="4318000" cy="542982"/>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3BB18F44-3322-41F9-A10F-B1A9D9916594}"/>
              </a:ext>
            </a:extLst>
          </p:cNvPr>
          <p:cNvSpPr>
            <a:spLocks xmlns:a="http://schemas.openxmlformats.org/drawingml/2006/main" noGrp="1"/>
          </p:cNvSpPr>
          <p:nvPr/>
        </p:nvSpPr>
        <p:spPr>
          <a:xfrm xmlns:a="http://schemas.openxmlformats.org/drawingml/2006/main">
            <a:off x="10160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Rotating bracket detail</a:t>
            </a:r>
          </a:p>
        </p:txBody>
      </p:sp>
      <p:sp>
        <p:nvSpPr>
          <p:cNvPr id="8" name="heading-4">
            <a:extLst xmlns:a="http://schemas.openxmlformats.org/drawingml/2006/main">
              <a:ext uri="{FF2B5EF4-FFF2-40B4-BE49-F238E27FC236}">
                <a16:creationId xmlns:a16="http://schemas.microsoft.com/office/drawing/2014/main" id="{CF4AEDE5-EC00-4E86-8FDE-11F29997E65D}"/>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9" name="text-5">
            <a:extLst xmlns:a="http://schemas.openxmlformats.org/drawingml/2006/main">
              <a:ext uri="{FF2B5EF4-FFF2-40B4-BE49-F238E27FC236}">
                <a16:creationId xmlns:a16="http://schemas.microsoft.com/office/drawing/2014/main" id="{A126422B-0016-447C-8242-9BD2F7468F9D}"/>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117</a:t>
            </a:r>
          </a:p>
        </p:txBody>
      </p:sp>
    </p:spTree>
    <p:extLst>
      <p:ext uri="{BB962C8B-B14F-4D97-AF65-F5344CB8AC3E}">
        <p14:creationId xmlns:p14="http://schemas.microsoft.com/office/powerpoint/2010/main" val="1923875292"/>
      </p:ext>
    </p:extLst>
  </p:cSld>
</p:sld>
</file>

<file path=ppt/slides/slide1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heading-0">
            <a:extLst xmlns:a="http://schemas.openxmlformats.org/drawingml/2006/main">
              <a:ext uri="{FF2B5EF4-FFF2-40B4-BE49-F238E27FC236}">
                <a16:creationId xmlns:a16="http://schemas.microsoft.com/office/drawing/2014/main" id="{4EA6317D-D021-4B29-AA5B-FDDF2A83D4C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bracket dimension details  4</a:t>
            </a:r>
          </a:p>
        </p:txBody>
      </p:sp>
      <p:pic>
        <p:nvPicPr>
          <p:cNvPr id="2" name="">
            <a:extLst xmlns:a="http://schemas.openxmlformats.org/drawingml/2006/main">
              <a:ext uri="{FF2B5EF4-FFF2-40B4-BE49-F238E27FC236}">
                <a16:creationId xmlns:a16="http://schemas.microsoft.com/office/drawing/2014/main" id="{8C04F916-3B0C-4E50-B3C8-35C4878B17C6}"/>
              </a:ext>
            </a:extLst>
          </p:cNvPr>
          <p:cNvPicPr>
            <a:picLocks xmlns:a="http://schemas.openxmlformats.org/drawingml/2006/main" noChangeAspect="1"/>
          </p:cNvPicPr>
          <p:nvPr/>
        </p:nvPicPr>
        <p:blipFill>
          <a:blip xmlns:r="http://schemas.openxmlformats.org/officeDocument/2006/relationships" xmlns:a="http://schemas.openxmlformats.org/drawingml/2006/main" r:embed="R1a0d4256f89643b9"/>
          <a:stretch xmlns:a="http://schemas.openxmlformats.org/drawingml/2006/main"/>
        </p:blipFill>
        <p:spPr>
          <a:xfrm xmlns:a="http://schemas.openxmlformats.org/drawingml/2006/main">
            <a:off x="1693841" y="1409700"/>
            <a:ext cx="2454318" cy="542925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98DDF37D-A6FF-4476-A0E7-6B2759C8F2EA}"/>
              </a:ext>
            </a:extLst>
          </p:cNvPr>
          <p:cNvSpPr>
            <a:spLocks xmlns:a="http://schemas.openxmlformats.org/drawingml/2006/main" noGrp="1"/>
          </p:cNvSpPr>
          <p:nvPr/>
        </p:nvSpPr>
        <p:spPr>
          <a:xfrm xmlns:a="http://schemas.openxmlformats.org/drawingml/2006/main">
            <a:off x="762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Rotating bracket detail</a:t>
            </a:r>
          </a:p>
        </p:txBody>
      </p:sp>
      <p:pic>
        <p:nvPicPr>
          <p:cNvPr id="4" name="">
            <a:extLst xmlns:a="http://schemas.openxmlformats.org/drawingml/2006/main">
              <a:ext uri="{FF2B5EF4-FFF2-40B4-BE49-F238E27FC236}">
                <a16:creationId xmlns:a16="http://schemas.microsoft.com/office/drawing/2014/main" id="{DF682865-8CC8-4361-8DF0-C34E10181500}"/>
              </a:ext>
            </a:extLst>
          </p:cNvPr>
          <p:cNvPicPr>
            <a:picLocks xmlns:a="http://schemas.openxmlformats.org/drawingml/2006/main" noChangeAspect="1"/>
          </p:cNvPicPr>
          <p:nvPr/>
        </p:nvPicPr>
        <p:blipFill>
          <a:blip xmlns:r="http://schemas.openxmlformats.org/officeDocument/2006/relationships" xmlns:a="http://schemas.openxmlformats.org/drawingml/2006/main" r:embed="R7491218523f84777"/>
          <a:stretch xmlns:a="http://schemas.openxmlformats.org/drawingml/2006/main"/>
        </p:blipFill>
        <p:spPr>
          <a:xfrm xmlns:a="http://schemas.openxmlformats.org/drawingml/2006/main">
            <a:off x="7303914" y="1409700"/>
            <a:ext cx="632173" cy="542925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66972913-1A90-4268-B3AE-BDC9520145F6}"/>
              </a:ext>
            </a:extLst>
          </p:cNvPr>
          <p:cNvSpPr>
            <a:spLocks xmlns:a="http://schemas.openxmlformats.org/drawingml/2006/main" noGrp="1"/>
          </p:cNvSpPr>
          <p:nvPr/>
        </p:nvSpPr>
        <p:spPr>
          <a:xfrm xmlns:a="http://schemas.openxmlformats.org/drawingml/2006/main">
            <a:off x="5461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Rotating bracket detail</a:t>
            </a:r>
          </a:p>
        </p:txBody>
      </p:sp>
      <p:pic>
        <p:nvPicPr>
          <p:cNvPr id="6" name="">
            <a:extLst xmlns:a="http://schemas.openxmlformats.org/drawingml/2006/main">
              <a:ext uri="{FF2B5EF4-FFF2-40B4-BE49-F238E27FC236}">
                <a16:creationId xmlns:a16="http://schemas.microsoft.com/office/drawing/2014/main" id="{2D72B392-1D02-43A2-AF1C-666BA4E5DACB}"/>
              </a:ext>
            </a:extLst>
          </p:cNvPr>
          <p:cNvPicPr>
            <a:picLocks xmlns:a="http://schemas.openxmlformats.org/drawingml/2006/main" noChangeAspect="1"/>
          </p:cNvPicPr>
          <p:nvPr/>
        </p:nvPicPr>
        <p:blipFill>
          <a:blip xmlns:r="http://schemas.openxmlformats.org/officeDocument/2006/relationships" xmlns:a="http://schemas.openxmlformats.org/drawingml/2006/main" r:embed="Rf463f18e90964e58"/>
          <a:stretch xmlns:a="http://schemas.openxmlformats.org/drawingml/2006/main"/>
        </p:blipFill>
        <p:spPr>
          <a:xfrm xmlns:a="http://schemas.openxmlformats.org/drawingml/2006/main">
            <a:off x="10160000" y="2521017"/>
            <a:ext cx="4318000" cy="3206616"/>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0F26F3DA-2387-4135-A424-3D1E4C7EC7D0}"/>
              </a:ext>
            </a:extLst>
          </p:cNvPr>
          <p:cNvSpPr>
            <a:spLocks xmlns:a="http://schemas.openxmlformats.org/drawingml/2006/main" noGrp="1"/>
          </p:cNvSpPr>
          <p:nvPr/>
        </p:nvSpPr>
        <p:spPr>
          <a:xfrm xmlns:a="http://schemas.openxmlformats.org/drawingml/2006/main">
            <a:off x="10160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Rotating bracket detail</a:t>
            </a:r>
          </a:p>
        </p:txBody>
      </p:sp>
      <p:sp>
        <p:nvSpPr>
          <p:cNvPr id="8" name="heading-4">
            <a:extLst xmlns:a="http://schemas.openxmlformats.org/drawingml/2006/main">
              <a:ext uri="{FF2B5EF4-FFF2-40B4-BE49-F238E27FC236}">
                <a16:creationId xmlns:a16="http://schemas.microsoft.com/office/drawing/2014/main" id="{24E0E1BA-8320-4560-93C2-3CA3499B2DE3}"/>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9" name="text-5">
            <a:extLst xmlns:a="http://schemas.openxmlformats.org/drawingml/2006/main">
              <a:ext uri="{FF2B5EF4-FFF2-40B4-BE49-F238E27FC236}">
                <a16:creationId xmlns:a16="http://schemas.microsoft.com/office/drawing/2014/main" id="{58E69BD3-8895-4F14-BF2B-835A9BDFE437}"/>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118</a:t>
            </a:r>
          </a:p>
        </p:txBody>
      </p:sp>
    </p:spTree>
    <p:extLst>
      <p:ext uri="{BB962C8B-B14F-4D97-AF65-F5344CB8AC3E}">
        <p14:creationId xmlns:p14="http://schemas.microsoft.com/office/powerpoint/2010/main" val="661021984"/>
      </p:ext>
    </p:extLst>
  </p:cSld>
</p:sld>
</file>

<file path=ppt/slides/slide1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D382B7C1-5183-4BE5-8E75-4DFB6F003927}"/>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bracket dimension details  5</a:t>
            </a:r>
          </a:p>
        </p:txBody>
      </p:sp>
      <p:pic>
        <p:nvPicPr>
          <p:cNvPr id="2" name="">
            <a:extLst xmlns:a="http://schemas.openxmlformats.org/drawingml/2006/main">
              <a:ext uri="{FF2B5EF4-FFF2-40B4-BE49-F238E27FC236}">
                <a16:creationId xmlns:a16="http://schemas.microsoft.com/office/drawing/2014/main" id="{BDAE92A1-E13D-4087-8902-83676CF9841F}"/>
              </a:ext>
            </a:extLst>
          </p:cNvPr>
          <p:cNvPicPr>
            <a:picLocks xmlns:a="http://schemas.openxmlformats.org/drawingml/2006/main" noChangeAspect="1"/>
          </p:cNvPicPr>
          <p:nvPr/>
        </p:nvPicPr>
        <p:blipFill>
          <a:blip xmlns:r="http://schemas.openxmlformats.org/officeDocument/2006/relationships" xmlns:a="http://schemas.openxmlformats.org/drawingml/2006/main" r:embed="R0b3499ed5a0b4621"/>
          <a:stretch xmlns:a="http://schemas.openxmlformats.org/drawingml/2006/main"/>
        </p:blipFill>
        <p:spPr>
          <a:xfrm xmlns:a="http://schemas.openxmlformats.org/drawingml/2006/main">
            <a:off x="762000" y="3368783"/>
            <a:ext cx="13716000" cy="1511085"/>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5131F3F8-A267-4543-B02D-9F7E677C60AD}"/>
              </a:ext>
            </a:extLst>
          </p:cNvPr>
          <p:cNvSpPr>
            <a:spLocks xmlns:a="http://schemas.openxmlformats.org/drawingml/2006/main" noGrp="1"/>
          </p:cNvSpPr>
          <p:nvPr/>
        </p:nvSpPr>
        <p:spPr>
          <a:xfrm xmlns:a="http://schemas.openxmlformats.org/drawingml/2006/main">
            <a:off x="762000" y="6972300"/>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Rotating bracket detail</a:t>
            </a:r>
          </a:p>
        </p:txBody>
      </p:sp>
      <p:sp>
        <p:nvSpPr>
          <p:cNvPr id="4" name="heading-2">
            <a:extLst xmlns:a="http://schemas.openxmlformats.org/drawingml/2006/main">
              <a:ext uri="{FF2B5EF4-FFF2-40B4-BE49-F238E27FC236}">
                <a16:creationId xmlns:a16="http://schemas.microsoft.com/office/drawing/2014/main" id="{3F94CB77-34B8-4B4C-BA16-46063E8D37EF}"/>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914B98C6-A857-4F60-831A-A4DB73FF2F1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119</a:t>
            </a:r>
          </a:p>
        </p:txBody>
      </p:sp>
    </p:spTree>
    <p:extLst>
      <p:ext uri="{BB962C8B-B14F-4D97-AF65-F5344CB8AC3E}">
        <p14:creationId xmlns:p14="http://schemas.microsoft.com/office/powerpoint/2010/main" val="1060973269"/>
      </p:ext>
    </p:extLst>
  </p:cSld>
</p:sld>
</file>

<file path=ppt/slides/slide1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579B19DC-C2B8-4184-87F8-8CFEBA08FC0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LED indications</a:t>
            </a:r>
          </a:p>
        </p:txBody>
      </p:sp>
      <p:graphicFrame>
        <p:nvGraphicFramePr>
          <p:cNvPr id="2" name="">
            <a:extLst xmlns:a="http://schemas.openxmlformats.org/drawingml/2006/main">
              <a:ext uri="{FF2B5EF4-FFF2-40B4-BE49-F238E27FC236}">
                <a16:creationId xmlns:a16="http://schemas.microsoft.com/office/drawing/2014/main" id="{65D9CFD8-209E-4041-ACE7-28379B440D31}"/>
              </a:ext>
            </a:extLst>
          </p:cNvPr>
          <p:cNvGraphicFramePr/>
          <p:nvPr/>
        </p:nvGraphicFramePr>
        <p:xfrm>
          <a:off xmlns:a="http://schemas.openxmlformats.org/drawingml/2006/main" x="762000" y="1352550"/>
          <a:ext xmlns:a="http://schemas.openxmlformats.org/drawingml/2006/main" cx="13716000" cy="5181600"/>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Indicator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Color / pattern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Meaning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Output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Green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OSSD output 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Output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Red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OSSD output OFF</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Output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Red, 2 Hz flashing</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OSSD error</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Output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Red, 1 Hz flashing</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EDM error</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Lock</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Green 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Door locked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Lock</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 Hz flashing</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Lock abnormality, solenoid or optocoupler error</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Lock</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 Hz flashing</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Locked but no RFID detected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Lock</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Double ON flash</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Attempting to lock</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Lock</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Double OFF flash</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Attempting to unlock</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Lock</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OFF</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Unlocked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FAA9977D-A806-47FB-A4CA-4220A3AFB8F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051A3043-2E9F-4001-BFBE-D047BDAA146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120</a:t>
            </a:r>
          </a:p>
        </p:txBody>
      </p:sp>
    </p:spTree>
    <p:extLst>
      <p:ext uri="{BB962C8B-B14F-4D97-AF65-F5344CB8AC3E}">
        <p14:creationId xmlns:p14="http://schemas.microsoft.com/office/powerpoint/2010/main" val="916762973"/>
      </p:ext>
    </p:extLst>
  </p:cSld>
</p:sld>
</file>

<file path=ppt/slides/slide1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45CF6356-E1D5-4C6D-8818-B54D5D6F117C}"/>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input and status LEDs</a:t>
            </a:r>
          </a:p>
        </p:txBody>
      </p:sp>
      <p:graphicFrame>
        <p:nvGraphicFramePr>
          <p:cNvPr id="2" name="">
            <a:extLst xmlns:a="http://schemas.openxmlformats.org/drawingml/2006/main">
              <a:ext uri="{FF2B5EF4-FFF2-40B4-BE49-F238E27FC236}">
                <a16:creationId xmlns:a16="http://schemas.microsoft.com/office/drawing/2014/main" id="{E773B83D-0F8D-4E58-9343-FA3CD0D9CE00}"/>
              </a:ext>
            </a:extLst>
          </p:cNvPr>
          <p:cNvGraphicFramePr/>
          <p:nvPr/>
        </p:nvGraphicFramePr>
        <p:xfrm>
          <a:off xmlns:a="http://schemas.openxmlformats.org/drawingml/2006/main" x="762000" y="1352550"/>
          <a:ext xmlns:a="http://schemas.openxmlformats.org/drawingml/2006/main" cx="13716000" cy="4248150"/>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Indicator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Color / pattern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Meaning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Input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Orange 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Normal input</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Input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OFF</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No input, waiting for input</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Input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 Hz flashing</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Waiting for reset</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Input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 Hz flashing</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Safety input error</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Operating status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Steady green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OSSD output 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status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Steady red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OSSD output OFF</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Operating status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Orange, 1 Hz flashing</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Voltage error</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status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Red / green / orange flashing</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 code not matched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FF4D8BF9-828E-4206-A0AD-34ED5589DD7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3A1F8120-5AE1-41AF-8FD9-BD81EF1696E2}"/>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121</a:t>
            </a:r>
          </a:p>
        </p:txBody>
      </p:sp>
    </p:spTree>
    <p:extLst>
      <p:ext uri="{BB962C8B-B14F-4D97-AF65-F5344CB8AC3E}">
        <p14:creationId xmlns:p14="http://schemas.microsoft.com/office/powerpoint/2010/main" val="825109873"/>
      </p:ext>
    </p:extLst>
  </p:cSld>
</p:sld>
</file>

<file path=ppt/slides/slide1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4A836699-8BF6-41A9-B237-C31F146F13E2}"/>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M12 female connector pinout</a:t>
            </a:r>
          </a:p>
        </p:txBody>
      </p:sp>
      <p:graphicFrame>
        <p:nvGraphicFramePr>
          <p:cNvPr id="2" name="">
            <a:extLst xmlns:a="http://schemas.openxmlformats.org/drawingml/2006/main">
              <a:ext uri="{FF2B5EF4-FFF2-40B4-BE49-F238E27FC236}">
                <a16:creationId xmlns:a16="http://schemas.microsoft.com/office/drawing/2014/main" id="{5033C394-6380-4F8B-8C46-CAD10D7B5455}"/>
              </a:ext>
            </a:extLst>
          </p:cNvPr>
          <p:cNvGraphicFramePr/>
          <p:nvPr/>
        </p:nvGraphicFramePr>
        <p:xfrm>
          <a:off xmlns:a="http://schemas.openxmlformats.org/drawingml/2006/main" x="762000" y="1352550"/>
          <a:ext xmlns:a="http://schemas.openxmlformats.org/drawingml/2006/main" cx="13716000" cy="6096000"/>
        </p:xfrm>
        <a:graphic xmlns:a="http://schemas.openxmlformats.org/drawingml/2006/main">
          <a:graphicData uri="http://schemas.openxmlformats.org/drawingml/2006/table">
            <a:tbl>
              <a:tblPr/>
              <a:tblGrid>
                <a:gridCol w="2743200"/>
                <a:gridCol w="3154680"/>
                <a:gridCol w="3703320"/>
                <a:gridCol w="4114800"/>
              </a:tblGrid>
              <a:tr h="514350">
                <a:tc>
                  <a:txBody>
                    <a:bodyPr wrap="square" lIns="95250" tIns="95250" rIns="95250" bIns="95250">
                      <a:noAutofit/>
                    </a:bodyPr>
                    <a:lstStyle/>
                    <a:p>
                      <a:r>
                        <a:rPr sz="1800" b="1">
                          <a:solidFill>
                            <a:srgbClr val="FFFFFF"/>
                          </a:solidFill>
                          <a:latin typeface="Arial"/>
                          <a:ea typeface="Arial"/>
                          <a:cs typeface="Arial"/>
                        </a:rPr>
                        <a:t>Pin</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Color</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Standard</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Advanced</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1</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Brown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VCC +</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VCC +</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2</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Blue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GND −</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GND −</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3</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Gray</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AUX output</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AUX output</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4</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Black</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OSSD1</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OSSD1</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5</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White</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OSSD2</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OSSD2</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6</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Green</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Safety input 1</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Safety input 1</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7</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Yellow</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Safety input 2</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Safety input 2</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8</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Red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Lock control</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Lock control</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9</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Light green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Unused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EDM</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10</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Pink</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Unused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Reset</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11</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No connection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No connection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12</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No connection</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No connection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B07D54C3-A9BC-4D0D-A21E-E802D4DE1359}"/>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9DF671D4-6594-4340-AAFA-68012EAADD72}"/>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122</a:t>
            </a:r>
          </a:p>
        </p:txBody>
      </p:sp>
    </p:spTree>
    <p:extLst>
      <p:ext uri="{BB962C8B-B14F-4D97-AF65-F5344CB8AC3E}">
        <p14:creationId xmlns:p14="http://schemas.microsoft.com/office/powerpoint/2010/main" val="1231578013"/>
      </p:ext>
    </p:extLst>
  </p:cSld>
</p:sld>
</file>

<file path=ppt/slides/slide1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79B1E1EF-E55E-45FC-A426-1F0382C61DCF}"/>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lock control</a:t>
            </a:r>
          </a:p>
        </p:txBody>
      </p:sp>
      <p:sp>
        <p:nvSpPr>
          <p:cNvPr id="2" name="text-1">
            <a:extLst xmlns:a="http://schemas.openxmlformats.org/drawingml/2006/main">
              <a:ext uri="{FF2B5EF4-FFF2-40B4-BE49-F238E27FC236}">
                <a16:creationId xmlns:a16="http://schemas.microsoft.com/office/drawing/2014/main" id="{854DB6F0-718E-469A-A8EF-7351CDCAB70C}"/>
              </a:ext>
            </a:extLst>
          </p:cNvPr>
          <p:cNvSpPr>
            <a:spLocks xmlns:a="http://schemas.openxmlformats.org/drawingml/2006/main" noGrp="1"/>
          </p:cNvSpPr>
          <p:nvPr/>
        </p:nvSpPr>
        <p:spPr>
          <a:xfrm xmlns:a="http://schemas.openxmlformats.org/drawingml/2006/main">
            <a:off x="762000" y="1524000"/>
            <a:ext cx="1343025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2136"/>
                </a:solidFill>
                <a:latin typeface="Arial"/>
                <a:ea typeface="Arial"/>
                <a:cs typeface="Arial"/>
              </a:defRPr>
            </a:defPPr>
          </a:lstStyle>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Solenoid locking, mechanical release</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A closed control switch locks the door. An open control switch unlocks the door.</a:t>
            </a:r>
          </a:p>
          <a:p xmlns:a="http://schemas.openxmlformats.org/drawingml/2006/main">
            <a:r>
              <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Mechanical locking, solenoid release</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An open control switch locks the door. A closed control switch unlocks the door.</a:t>
            </a:r>
          </a:p>
          <a:p xmlns:a="http://schemas.openxmlformats.org/drawingml/2006/main">
            <a:r>
              <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Advanced configuration</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When EDM is not used, short the light green EDM wire to the gray AUX wire.</a:t>
            </a:r>
          </a:p>
          <a:p xmlns:a="http://schemas.openxmlformats.org/drawingml/2006/main">
            <a:r>
              <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Diagram references: K1 / K2 are loads. Power supply is 24 V DC and 0 V.</a:t>
            </a:r>
          </a:p>
        </p:txBody>
      </p:sp>
      <p:sp>
        <p:nvSpPr>
          <p:cNvPr id="3" name="heading-2">
            <a:extLst xmlns:a="http://schemas.openxmlformats.org/drawingml/2006/main">
              <a:ext uri="{FF2B5EF4-FFF2-40B4-BE49-F238E27FC236}">
                <a16:creationId xmlns:a16="http://schemas.microsoft.com/office/drawing/2014/main" id="{0D9D516A-EC70-4C2D-8571-6C59B872619F}"/>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3">
            <a:extLst xmlns:a="http://schemas.openxmlformats.org/drawingml/2006/main">
              <a:ext uri="{FF2B5EF4-FFF2-40B4-BE49-F238E27FC236}">
                <a16:creationId xmlns:a16="http://schemas.microsoft.com/office/drawing/2014/main" id="{FE44F87A-A858-46C1-A25F-9E421A99C4C4}"/>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123</a:t>
            </a:r>
          </a:p>
        </p:txBody>
      </p:sp>
    </p:spTree>
    <p:extLst>
      <p:ext uri="{BB962C8B-B14F-4D97-AF65-F5344CB8AC3E}">
        <p14:creationId xmlns:p14="http://schemas.microsoft.com/office/powerpoint/2010/main" val="912746395"/>
      </p:ext>
    </p:extLst>
  </p:cSld>
</p:sld>
</file>

<file path=ppt/slides/slide1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EB4FB9F3-2781-465F-AA21-DEAB32F0747D}"/>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standard wiring</a:t>
            </a:r>
          </a:p>
        </p:txBody>
      </p:sp>
      <p:pic>
        <p:nvPicPr>
          <p:cNvPr id="2" name="">
            <a:extLst xmlns:a="http://schemas.openxmlformats.org/drawingml/2006/main">
              <a:ext uri="{FF2B5EF4-FFF2-40B4-BE49-F238E27FC236}">
                <a16:creationId xmlns:a16="http://schemas.microsoft.com/office/drawing/2014/main" id="{21257644-97FC-497B-85ED-08870AA02D32}"/>
              </a:ext>
            </a:extLst>
          </p:cNvPr>
          <p:cNvPicPr>
            <a:picLocks xmlns:a="http://schemas.openxmlformats.org/drawingml/2006/main" noChangeAspect="1"/>
          </p:cNvPicPr>
          <p:nvPr/>
        </p:nvPicPr>
        <p:blipFill>
          <a:blip xmlns:r="http://schemas.openxmlformats.org/officeDocument/2006/relationships" xmlns:a="http://schemas.openxmlformats.org/drawingml/2006/main" r:embed="R7e2c950c103b4354"/>
          <a:stretch xmlns:a="http://schemas.openxmlformats.org/drawingml/2006/main"/>
        </p:blipFill>
        <p:spPr>
          <a:xfrm xmlns:a="http://schemas.openxmlformats.org/drawingml/2006/main">
            <a:off x="762000" y="1789508"/>
            <a:ext cx="6953250" cy="4612484"/>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2AC1E981-1FAD-4B10-B168-C3B9E7F659FA}"/>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Standard NPN without cascade, left. Standard PNP without cascade, right.</a:t>
            </a:r>
          </a:p>
        </p:txBody>
      </p:sp>
      <p:sp>
        <p:nvSpPr>
          <p:cNvPr id="4" name="text-2">
            <a:extLst xmlns:a="http://schemas.openxmlformats.org/drawingml/2006/main">
              <a:ext uri="{FF2B5EF4-FFF2-40B4-BE49-F238E27FC236}">
                <a16:creationId xmlns:a16="http://schemas.microsoft.com/office/drawing/2014/main" id="{A3643E1C-D38D-4D7A-9F67-34009FE2FF4F}"/>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Black: OSSD1. White: OSSD2. Blue: 0 V. Brown: +24 V.</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Gray: AUX. Red: LOCK. Green: safety input 1. Yellow: safety input 2.</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Light green and pink: unused.</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Refer to the English pinout and lock control description.</a:t>
            </a:r>
          </a:p>
        </p:txBody>
      </p:sp>
      <p:sp>
        <p:nvSpPr>
          <p:cNvPr id="5" name="heading-3">
            <a:extLst xmlns:a="http://schemas.openxmlformats.org/drawingml/2006/main">
              <a:ext uri="{FF2B5EF4-FFF2-40B4-BE49-F238E27FC236}">
                <a16:creationId xmlns:a16="http://schemas.microsoft.com/office/drawing/2014/main" id="{7E6FC7F1-8FBB-46D6-A5A3-516E8425DF40}"/>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2846C4B8-576B-44CC-AA47-65BAE7FE2311}"/>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124</a:t>
            </a:r>
          </a:p>
        </p:txBody>
      </p:sp>
    </p:spTree>
    <p:extLst>
      <p:ext uri="{BB962C8B-B14F-4D97-AF65-F5344CB8AC3E}">
        <p14:creationId xmlns:p14="http://schemas.microsoft.com/office/powerpoint/2010/main" val="798907552"/>
      </p:ext>
    </p:extLst>
  </p:cSld>
</p:sld>
</file>

<file path=ppt/slides/slide1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934DB103-ED6C-4811-AB68-BF8131CF397F}"/>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standard cascade wiring</a:t>
            </a:r>
          </a:p>
        </p:txBody>
      </p:sp>
      <p:pic>
        <p:nvPicPr>
          <p:cNvPr id="2" name="">
            <a:extLst xmlns:a="http://schemas.openxmlformats.org/drawingml/2006/main">
              <a:ext uri="{FF2B5EF4-FFF2-40B4-BE49-F238E27FC236}">
                <a16:creationId xmlns:a16="http://schemas.microsoft.com/office/drawing/2014/main" id="{B412E6DB-C064-401F-BD4B-D0B6EBC9479E}"/>
              </a:ext>
            </a:extLst>
          </p:cNvPr>
          <p:cNvPicPr>
            <a:picLocks xmlns:a="http://schemas.openxmlformats.org/drawingml/2006/main" noChangeAspect="1"/>
          </p:cNvPicPr>
          <p:nvPr/>
        </p:nvPicPr>
        <p:blipFill>
          <a:blip xmlns:r="http://schemas.openxmlformats.org/officeDocument/2006/relationships" xmlns:a="http://schemas.openxmlformats.org/drawingml/2006/main" r:embed="Rc28029ac00934d97"/>
          <a:stretch xmlns:a="http://schemas.openxmlformats.org/drawingml/2006/main"/>
        </p:blipFill>
        <p:spPr>
          <a:xfrm xmlns:a="http://schemas.openxmlformats.org/drawingml/2006/main">
            <a:off x="762000" y="1897509"/>
            <a:ext cx="6953250" cy="4396482"/>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22671286-F00F-4827-AA9E-7E03EF27FAE7}"/>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Standard NPN cascade wiring</a:t>
            </a:r>
          </a:p>
        </p:txBody>
      </p:sp>
      <p:sp>
        <p:nvSpPr>
          <p:cNvPr id="4" name="text-2">
            <a:extLst xmlns:a="http://schemas.openxmlformats.org/drawingml/2006/main">
              <a:ext uri="{FF2B5EF4-FFF2-40B4-BE49-F238E27FC236}">
                <a16:creationId xmlns:a16="http://schemas.microsoft.com/office/drawing/2014/main" id="{96DDCD2E-4239-4D9F-828C-5B7E79FA7BD0}"/>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 first switch supplies the safety inputs of the following switch.</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Wire colors and functions follow the MA50 standard pinout.</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Light green and pink remain unconnected.</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Power supply: 24 V DC / 0 V. K1 and K2: loads.</a:t>
            </a:r>
          </a:p>
        </p:txBody>
      </p:sp>
      <p:sp>
        <p:nvSpPr>
          <p:cNvPr id="5" name="heading-3">
            <a:extLst xmlns:a="http://schemas.openxmlformats.org/drawingml/2006/main">
              <a:ext uri="{FF2B5EF4-FFF2-40B4-BE49-F238E27FC236}">
                <a16:creationId xmlns:a16="http://schemas.microsoft.com/office/drawing/2014/main" id="{58207787-4561-4562-B236-F108C7EFCB73}"/>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821629ED-588B-4F9A-90D8-62C1B24CB2D9}"/>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125</a:t>
            </a:r>
          </a:p>
        </p:txBody>
      </p:sp>
    </p:spTree>
    <p:extLst>
      <p:ext uri="{BB962C8B-B14F-4D97-AF65-F5344CB8AC3E}">
        <p14:creationId xmlns:p14="http://schemas.microsoft.com/office/powerpoint/2010/main" val="1088617649"/>
      </p:ext>
    </p:extLst>
  </p:cSld>
</p:sld>
</file>

<file path=ppt/slides/slide1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4062073F-59D6-45F2-BD9C-182281299A31}"/>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advanced wiring</a:t>
            </a:r>
          </a:p>
        </p:txBody>
      </p:sp>
      <p:pic>
        <p:nvPicPr>
          <p:cNvPr id="2" name="">
            <a:extLst xmlns:a="http://schemas.openxmlformats.org/drawingml/2006/main">
              <a:ext uri="{FF2B5EF4-FFF2-40B4-BE49-F238E27FC236}">
                <a16:creationId xmlns:a16="http://schemas.microsoft.com/office/drawing/2014/main" id="{E809F1FB-B226-4C28-9C5C-235A4D5DA7CE}"/>
              </a:ext>
            </a:extLst>
          </p:cNvPr>
          <p:cNvPicPr>
            <a:picLocks xmlns:a="http://schemas.openxmlformats.org/drawingml/2006/main" noChangeAspect="1"/>
          </p:cNvPicPr>
          <p:nvPr/>
        </p:nvPicPr>
        <p:blipFill>
          <a:blip xmlns:r="http://schemas.openxmlformats.org/officeDocument/2006/relationships" xmlns:a="http://schemas.openxmlformats.org/drawingml/2006/main" r:embed="R5e343e0d9d654e79"/>
          <a:stretch xmlns:a="http://schemas.openxmlformats.org/drawingml/2006/main"/>
        </p:blipFill>
        <p:spPr>
          <a:xfrm xmlns:a="http://schemas.openxmlformats.org/drawingml/2006/main">
            <a:off x="762000" y="1629632"/>
            <a:ext cx="6953250" cy="4932236"/>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7D4D4C1F-36D2-4EAD-B104-CFCEB23BDA88}"/>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Advanced configuration without cascade</a:t>
            </a:r>
          </a:p>
        </p:txBody>
      </p:sp>
      <p:sp>
        <p:nvSpPr>
          <p:cNvPr id="4" name="text-2">
            <a:extLst xmlns:a="http://schemas.openxmlformats.org/drawingml/2006/main">
              <a:ext uri="{FF2B5EF4-FFF2-40B4-BE49-F238E27FC236}">
                <a16:creationId xmlns:a16="http://schemas.microsoft.com/office/drawing/2014/main" id="{844023B5-FB7C-4224-B225-50977BF70F4F}"/>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Light green: EDM. Pink: Reset. Gray: AUX.</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Black: OSSD1. White: OSSD2. Blue: 0 V. Brown: +24 V.</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Red: LOCK. Green / yellow: safety inputs 1 / 2.</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If EDM is unused, short light green (EDM) to gray (AUX).</a:t>
            </a:r>
          </a:p>
        </p:txBody>
      </p:sp>
      <p:sp>
        <p:nvSpPr>
          <p:cNvPr id="5" name="heading-3">
            <a:extLst xmlns:a="http://schemas.openxmlformats.org/drawingml/2006/main">
              <a:ext uri="{FF2B5EF4-FFF2-40B4-BE49-F238E27FC236}">
                <a16:creationId xmlns:a16="http://schemas.microsoft.com/office/drawing/2014/main" id="{3FAE171C-7236-4599-B6BA-1AE27512BD84}"/>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A572328E-D673-48F8-A141-5F673E7A4139}"/>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126</a:t>
            </a:r>
          </a:p>
        </p:txBody>
      </p:sp>
    </p:spTree>
    <p:extLst>
      <p:ext uri="{BB962C8B-B14F-4D97-AF65-F5344CB8AC3E}">
        <p14:creationId xmlns:p14="http://schemas.microsoft.com/office/powerpoint/2010/main" val="2137967391"/>
      </p:ext>
    </p:extLst>
  </p:cSld>
</p:sld>
</file>

<file path=ppt/slides/slide1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6FB4CCC4-BACE-453D-9EDD-3A82F8D79712}"/>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advanced cascade wiring</a:t>
            </a:r>
          </a:p>
        </p:txBody>
      </p:sp>
      <p:pic>
        <p:nvPicPr>
          <p:cNvPr id="2" name="">
            <a:extLst xmlns:a="http://schemas.openxmlformats.org/drawingml/2006/main">
              <a:ext uri="{FF2B5EF4-FFF2-40B4-BE49-F238E27FC236}">
                <a16:creationId xmlns:a16="http://schemas.microsoft.com/office/drawing/2014/main" id="{ECF12B73-11F2-40C5-B479-A40ABB78CAA4}"/>
              </a:ext>
            </a:extLst>
          </p:cNvPr>
          <p:cNvPicPr>
            <a:picLocks xmlns:a="http://schemas.openxmlformats.org/drawingml/2006/main" noChangeAspect="1"/>
          </p:cNvPicPr>
          <p:nvPr/>
        </p:nvPicPr>
        <p:blipFill>
          <a:blip xmlns:r="http://schemas.openxmlformats.org/officeDocument/2006/relationships" xmlns:a="http://schemas.openxmlformats.org/drawingml/2006/main" r:embed="Rb91b56e3407d4bcc"/>
          <a:stretch xmlns:a="http://schemas.openxmlformats.org/drawingml/2006/main"/>
        </p:blipFill>
        <p:spPr>
          <a:xfrm xmlns:a="http://schemas.openxmlformats.org/drawingml/2006/main">
            <a:off x="2867999" y="1409700"/>
            <a:ext cx="2455501"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09D4554F-43B1-407B-BBA6-DDF21999886B}"/>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Cascade wiring, NPN</a:t>
            </a:r>
          </a:p>
        </p:txBody>
      </p:sp>
      <p:pic>
        <p:nvPicPr>
          <p:cNvPr id="4" name="">
            <a:extLst xmlns:a="http://schemas.openxmlformats.org/drawingml/2006/main">
              <a:ext uri="{FF2B5EF4-FFF2-40B4-BE49-F238E27FC236}">
                <a16:creationId xmlns:a16="http://schemas.microsoft.com/office/drawing/2014/main" id="{FF28B9E0-4439-48D7-B056-2C868152AB00}"/>
              </a:ext>
            </a:extLst>
          </p:cNvPr>
          <p:cNvPicPr>
            <a:picLocks xmlns:a="http://schemas.openxmlformats.org/drawingml/2006/main" noChangeAspect="1"/>
          </p:cNvPicPr>
          <p:nvPr/>
        </p:nvPicPr>
        <p:blipFill>
          <a:blip xmlns:r="http://schemas.openxmlformats.org/officeDocument/2006/relationships" xmlns:a="http://schemas.openxmlformats.org/drawingml/2006/main" r:embed="R7142ae6c657a42b6"/>
          <a:stretch xmlns:a="http://schemas.openxmlformats.org/drawingml/2006/main"/>
        </p:blipFill>
        <p:spPr>
          <a:xfrm xmlns:a="http://schemas.openxmlformats.org/drawingml/2006/main">
            <a:off x="8630630" y="1409700"/>
            <a:ext cx="5027240"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19A64057-E7DD-4A28-95E5-DBAD7C0BE134}"/>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Cascade wiring, PNP</a:t>
            </a:r>
          </a:p>
        </p:txBody>
      </p:sp>
      <p:sp>
        <p:nvSpPr>
          <p:cNvPr id="6" name="text-3">
            <a:extLst xmlns:a="http://schemas.openxmlformats.org/drawingml/2006/main">
              <a:ext uri="{FF2B5EF4-FFF2-40B4-BE49-F238E27FC236}">
                <a16:creationId xmlns:a16="http://schemas.microsoft.com/office/drawing/2014/main" id="{D957B910-A7A3-4E47-A174-40102E1CBFBD}"/>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Wire functions follow the MA50 advanced pinout.</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When EDM is not used, short light green (EDM) to gray (AUX).</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Lock control behavior follows the selected locking type.</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Power supply: 24 V DC / 0 V. K1 and K2: loads.</a:t>
            </a:r>
          </a:p>
        </p:txBody>
      </p:sp>
      <p:sp>
        <p:nvSpPr>
          <p:cNvPr id="7" name="heading-4">
            <a:extLst xmlns:a="http://schemas.openxmlformats.org/drawingml/2006/main">
              <a:ext uri="{FF2B5EF4-FFF2-40B4-BE49-F238E27FC236}">
                <a16:creationId xmlns:a16="http://schemas.microsoft.com/office/drawing/2014/main" id="{B08F7BEE-CF00-4713-B4B0-77D132DD3156}"/>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12477EE6-0B80-409D-8191-739A6669F7AE}"/>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127</a:t>
            </a:r>
          </a:p>
        </p:txBody>
      </p:sp>
    </p:spTree>
    <p:extLst>
      <p:ext uri="{BB962C8B-B14F-4D97-AF65-F5344CB8AC3E}">
        <p14:creationId xmlns:p14="http://schemas.microsoft.com/office/powerpoint/2010/main" val="558101565"/>
      </p:ext>
    </p:extLst>
  </p:cSld>
</p:sld>
</file>

<file path=ppt/slides/slide1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4D170FB2-A12E-4D71-8750-BBFA339D803E}"/>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overall dimensions</a:t>
            </a:r>
          </a:p>
        </p:txBody>
      </p:sp>
      <p:pic>
        <p:nvPicPr>
          <p:cNvPr id="2" name="">
            <a:extLst xmlns:a="http://schemas.openxmlformats.org/drawingml/2006/main">
              <a:ext uri="{FF2B5EF4-FFF2-40B4-BE49-F238E27FC236}">
                <a16:creationId xmlns:a16="http://schemas.microsoft.com/office/drawing/2014/main" id="{D7C23834-B614-416A-B65A-AA09F2ECE556}"/>
              </a:ext>
            </a:extLst>
          </p:cNvPr>
          <p:cNvPicPr>
            <a:picLocks xmlns:a="http://schemas.openxmlformats.org/drawingml/2006/main" noChangeAspect="1"/>
          </p:cNvPicPr>
          <p:nvPr/>
        </p:nvPicPr>
        <p:blipFill>
          <a:blip xmlns:r="http://schemas.openxmlformats.org/officeDocument/2006/relationships" xmlns:a="http://schemas.openxmlformats.org/drawingml/2006/main" r:embed="Red8be135607a4aa7"/>
          <a:stretch xmlns:a="http://schemas.openxmlformats.org/drawingml/2006/main"/>
        </p:blipFill>
        <p:spPr>
          <a:xfrm xmlns:a="http://schemas.openxmlformats.org/drawingml/2006/main">
            <a:off x="2365165" y="1409700"/>
            <a:ext cx="3461170"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389F6DCB-7044-45F5-90D6-7972E4881EB5}"/>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Product dimensions</a:t>
            </a:r>
          </a:p>
        </p:txBody>
      </p:sp>
      <p:pic>
        <p:nvPicPr>
          <p:cNvPr id="4" name="">
            <a:extLst xmlns:a="http://schemas.openxmlformats.org/drawingml/2006/main">
              <a:ext uri="{FF2B5EF4-FFF2-40B4-BE49-F238E27FC236}">
                <a16:creationId xmlns:a16="http://schemas.microsoft.com/office/drawing/2014/main" id="{D8A82C39-9583-45A1-9430-0699D0928253}"/>
              </a:ext>
            </a:extLst>
          </p:cNvPr>
          <p:cNvPicPr>
            <a:picLocks xmlns:a="http://schemas.openxmlformats.org/drawingml/2006/main" noChangeAspect="1"/>
          </p:cNvPicPr>
          <p:nvPr/>
        </p:nvPicPr>
        <p:blipFill>
          <a:blip xmlns:r="http://schemas.openxmlformats.org/officeDocument/2006/relationships" xmlns:a="http://schemas.openxmlformats.org/drawingml/2006/main" r:embed="R3381020ae4164914"/>
          <a:stretch xmlns:a="http://schemas.openxmlformats.org/drawingml/2006/main"/>
        </p:blipFill>
        <p:spPr>
          <a:xfrm xmlns:a="http://schemas.openxmlformats.org/drawingml/2006/main">
            <a:off x="9989705" y="1409700"/>
            <a:ext cx="2309091"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33926E44-8806-44DE-88D9-11C82872E4BD}"/>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Release and mounting detail</a:t>
            </a:r>
          </a:p>
        </p:txBody>
      </p:sp>
      <p:sp>
        <p:nvSpPr>
          <p:cNvPr id="6" name="text-3">
            <a:extLst xmlns:a="http://schemas.openxmlformats.org/drawingml/2006/main">
              <a:ext uri="{FF2B5EF4-FFF2-40B4-BE49-F238E27FC236}">
                <a16:creationId xmlns:a16="http://schemas.microsoft.com/office/drawing/2014/main" id="{B26A87D7-592C-44B0-A9CB-79B93555C429}"/>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All dimensions in mm.</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Drawing labels identify manual release, mounting screws, actuator and conduit / connector references.</a:t>
            </a:r>
          </a:p>
        </p:txBody>
      </p:sp>
      <p:sp>
        <p:nvSpPr>
          <p:cNvPr id="7" name="heading-4">
            <a:extLst xmlns:a="http://schemas.openxmlformats.org/drawingml/2006/main">
              <a:ext uri="{FF2B5EF4-FFF2-40B4-BE49-F238E27FC236}">
                <a16:creationId xmlns:a16="http://schemas.microsoft.com/office/drawing/2014/main" id="{5F3BCE90-7388-4088-988D-6ECBF026FA6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2D1B6F9B-F890-4DDD-B6A6-DD1A474853A2}"/>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128</a:t>
            </a:r>
          </a:p>
        </p:txBody>
      </p:sp>
    </p:spTree>
    <p:extLst>
      <p:ext uri="{BB962C8B-B14F-4D97-AF65-F5344CB8AC3E}">
        <p14:creationId xmlns:p14="http://schemas.microsoft.com/office/powerpoint/2010/main" val="96104119"/>
      </p:ext>
    </p:extLst>
  </p:cSld>
</p:sld>
</file>

<file path=ppt/slides/slide1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heading-0">
            <a:extLst xmlns:a="http://schemas.openxmlformats.org/drawingml/2006/main">
              <a:ext uri="{FF2B5EF4-FFF2-40B4-BE49-F238E27FC236}">
                <a16:creationId xmlns:a16="http://schemas.microsoft.com/office/drawing/2014/main" id="{6560D9C3-5800-4132-A0DC-3483DB6F65C4}"/>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sliding door installation</a:t>
            </a:r>
          </a:p>
        </p:txBody>
      </p:sp>
      <p:pic>
        <p:nvPicPr>
          <p:cNvPr id="2" name="">
            <a:extLst xmlns:a="http://schemas.openxmlformats.org/drawingml/2006/main">
              <a:ext uri="{FF2B5EF4-FFF2-40B4-BE49-F238E27FC236}">
                <a16:creationId xmlns:a16="http://schemas.microsoft.com/office/drawing/2014/main" id="{2BF8ABB9-B642-4ACA-87D3-FC2D3A35EA57}"/>
              </a:ext>
            </a:extLst>
          </p:cNvPr>
          <p:cNvPicPr>
            <a:picLocks xmlns:a="http://schemas.openxmlformats.org/drawingml/2006/main" noChangeAspect="1"/>
          </p:cNvPicPr>
          <p:nvPr/>
        </p:nvPicPr>
        <p:blipFill>
          <a:blip xmlns:r="http://schemas.openxmlformats.org/officeDocument/2006/relationships" xmlns:a="http://schemas.openxmlformats.org/drawingml/2006/main" r:embed="R2fd2dcec142b41a4"/>
          <a:stretch xmlns:a="http://schemas.openxmlformats.org/drawingml/2006/main"/>
        </p:blipFill>
        <p:spPr>
          <a:xfrm xmlns:a="http://schemas.openxmlformats.org/drawingml/2006/main">
            <a:off x="762000" y="1433489"/>
            <a:ext cx="4318000" cy="5381672"/>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24659C6C-C466-44F3-9F52-7E281368EBD5}"/>
              </a:ext>
            </a:extLst>
          </p:cNvPr>
          <p:cNvSpPr>
            <a:spLocks xmlns:a="http://schemas.openxmlformats.org/drawingml/2006/main" noGrp="1"/>
          </p:cNvSpPr>
          <p:nvPr/>
        </p:nvSpPr>
        <p:spPr>
          <a:xfrm xmlns:a="http://schemas.openxmlformats.org/drawingml/2006/main">
            <a:off x="762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Mounting without bracket and with internal bracket</a:t>
            </a:r>
          </a:p>
        </p:txBody>
      </p:sp>
      <p:pic>
        <p:nvPicPr>
          <p:cNvPr id="4" name="">
            <a:extLst xmlns:a="http://schemas.openxmlformats.org/drawingml/2006/main">
              <a:ext uri="{FF2B5EF4-FFF2-40B4-BE49-F238E27FC236}">
                <a16:creationId xmlns:a16="http://schemas.microsoft.com/office/drawing/2014/main" id="{CA208DB8-C68C-4615-8D99-9398710B4BE9}"/>
              </a:ext>
            </a:extLst>
          </p:cNvPr>
          <p:cNvPicPr>
            <a:picLocks xmlns:a="http://schemas.openxmlformats.org/drawingml/2006/main" noChangeAspect="1"/>
          </p:cNvPicPr>
          <p:nvPr/>
        </p:nvPicPr>
        <p:blipFill>
          <a:blip xmlns:r="http://schemas.openxmlformats.org/officeDocument/2006/relationships" xmlns:a="http://schemas.openxmlformats.org/drawingml/2006/main" r:embed="R62db82dbbe644c90"/>
          <a:stretch xmlns:a="http://schemas.openxmlformats.org/drawingml/2006/main"/>
        </p:blipFill>
        <p:spPr>
          <a:xfrm xmlns:a="http://schemas.openxmlformats.org/drawingml/2006/main">
            <a:off x="5461000" y="3361881"/>
            <a:ext cx="4318000" cy="1524888"/>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E578D667-D163-4281-ACB5-2B373DF99113}"/>
              </a:ext>
            </a:extLst>
          </p:cNvPr>
          <p:cNvSpPr>
            <a:spLocks xmlns:a="http://schemas.openxmlformats.org/drawingml/2006/main" noGrp="1"/>
          </p:cNvSpPr>
          <p:nvPr/>
        </p:nvSpPr>
        <p:spPr>
          <a:xfrm xmlns:a="http://schemas.openxmlformats.org/drawingml/2006/main">
            <a:off x="5461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Left-opening sliding bracket, door closed / open</a:t>
            </a:r>
          </a:p>
        </p:txBody>
      </p:sp>
      <p:pic>
        <p:nvPicPr>
          <p:cNvPr id="6" name="">
            <a:extLst xmlns:a="http://schemas.openxmlformats.org/drawingml/2006/main">
              <a:ext uri="{FF2B5EF4-FFF2-40B4-BE49-F238E27FC236}">
                <a16:creationId xmlns:a16="http://schemas.microsoft.com/office/drawing/2014/main" id="{897AD59F-AB58-4CD5-9E20-8DF3E99572A2}"/>
              </a:ext>
            </a:extLst>
          </p:cNvPr>
          <p:cNvPicPr>
            <a:picLocks xmlns:a="http://schemas.openxmlformats.org/drawingml/2006/main" noChangeAspect="1"/>
          </p:cNvPicPr>
          <p:nvPr/>
        </p:nvPicPr>
        <p:blipFill>
          <a:blip xmlns:r="http://schemas.openxmlformats.org/officeDocument/2006/relationships" xmlns:a="http://schemas.openxmlformats.org/drawingml/2006/main" r:embed="R538cbee5b4634aad"/>
          <a:stretch xmlns:a="http://schemas.openxmlformats.org/drawingml/2006/main"/>
        </p:blipFill>
        <p:spPr>
          <a:xfrm xmlns:a="http://schemas.openxmlformats.org/drawingml/2006/main">
            <a:off x="10160000" y="3374000"/>
            <a:ext cx="4318000" cy="1500650"/>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12A65965-DBC5-46AB-9B2D-672EE03AFC7A}"/>
              </a:ext>
            </a:extLst>
          </p:cNvPr>
          <p:cNvSpPr>
            <a:spLocks xmlns:a="http://schemas.openxmlformats.org/drawingml/2006/main" noGrp="1"/>
          </p:cNvSpPr>
          <p:nvPr/>
        </p:nvSpPr>
        <p:spPr>
          <a:xfrm xmlns:a="http://schemas.openxmlformats.org/drawingml/2006/main">
            <a:off x="10160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Right-opening sliding bracket, door closed / open</a:t>
            </a:r>
          </a:p>
        </p:txBody>
      </p:sp>
      <p:sp>
        <p:nvSpPr>
          <p:cNvPr id="8" name="heading-4">
            <a:extLst xmlns:a="http://schemas.openxmlformats.org/drawingml/2006/main">
              <a:ext uri="{FF2B5EF4-FFF2-40B4-BE49-F238E27FC236}">
                <a16:creationId xmlns:a16="http://schemas.microsoft.com/office/drawing/2014/main" id="{24A59489-D76D-47C0-9AD6-784785CDF083}"/>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9" name="text-5">
            <a:extLst xmlns:a="http://schemas.openxmlformats.org/drawingml/2006/main">
              <a:ext uri="{FF2B5EF4-FFF2-40B4-BE49-F238E27FC236}">
                <a16:creationId xmlns:a16="http://schemas.microsoft.com/office/drawing/2014/main" id="{A1C9754B-1EDC-4ED1-8F18-D6662ABF310A}"/>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129</a:t>
            </a:r>
          </a:p>
        </p:txBody>
      </p:sp>
    </p:spTree>
    <p:extLst>
      <p:ext uri="{BB962C8B-B14F-4D97-AF65-F5344CB8AC3E}">
        <p14:creationId xmlns:p14="http://schemas.microsoft.com/office/powerpoint/2010/main" val="913644068"/>
      </p:ext>
    </p:extLst>
  </p:cSld>
</p:sld>
</file>

<file path=ppt/slides/slide1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heading-0">
            <a:extLst xmlns:a="http://schemas.openxmlformats.org/drawingml/2006/main">
              <a:ext uri="{FF2B5EF4-FFF2-40B4-BE49-F238E27FC236}">
                <a16:creationId xmlns:a16="http://schemas.microsoft.com/office/drawing/2014/main" id="{4F519452-F13B-4132-8BA9-F7E94D979221}"/>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hinged door installation  1</a:t>
            </a:r>
          </a:p>
        </p:txBody>
      </p:sp>
      <p:pic>
        <p:nvPicPr>
          <p:cNvPr id="2" name="">
            <a:extLst xmlns:a="http://schemas.openxmlformats.org/drawingml/2006/main">
              <a:ext uri="{FF2B5EF4-FFF2-40B4-BE49-F238E27FC236}">
                <a16:creationId xmlns:a16="http://schemas.microsoft.com/office/drawing/2014/main" id="{979040E8-80A9-4E5E-BD4C-33F68C8F4CE2}"/>
              </a:ext>
            </a:extLst>
          </p:cNvPr>
          <p:cNvPicPr>
            <a:picLocks xmlns:a="http://schemas.openxmlformats.org/drawingml/2006/main" noChangeAspect="1"/>
          </p:cNvPicPr>
          <p:nvPr/>
        </p:nvPicPr>
        <p:blipFill>
          <a:blip xmlns:r="http://schemas.openxmlformats.org/officeDocument/2006/relationships" xmlns:a="http://schemas.openxmlformats.org/drawingml/2006/main" r:embed="R222851c78c004cb6"/>
          <a:stretch xmlns:a="http://schemas.openxmlformats.org/drawingml/2006/main"/>
        </p:blipFill>
        <p:spPr>
          <a:xfrm xmlns:a="http://schemas.openxmlformats.org/drawingml/2006/main">
            <a:off x="1364308" y="1409700"/>
            <a:ext cx="3113383" cy="542925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FB9B5EBD-CD06-4EEF-B61C-8C88E9C474D8}"/>
              </a:ext>
            </a:extLst>
          </p:cNvPr>
          <p:cNvSpPr>
            <a:spLocks xmlns:a="http://schemas.openxmlformats.org/drawingml/2006/main" noGrp="1"/>
          </p:cNvSpPr>
          <p:nvPr/>
        </p:nvSpPr>
        <p:spPr>
          <a:xfrm xmlns:a="http://schemas.openxmlformats.org/drawingml/2006/main">
            <a:off x="762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Left rotating bracket installation</a:t>
            </a:r>
          </a:p>
        </p:txBody>
      </p:sp>
      <p:pic>
        <p:nvPicPr>
          <p:cNvPr id="4" name="">
            <a:extLst xmlns:a="http://schemas.openxmlformats.org/drawingml/2006/main">
              <a:ext uri="{FF2B5EF4-FFF2-40B4-BE49-F238E27FC236}">
                <a16:creationId xmlns:a16="http://schemas.microsoft.com/office/drawing/2014/main" id="{C853CCAA-9535-40CA-9AD2-192D40127AFD}"/>
              </a:ext>
            </a:extLst>
          </p:cNvPr>
          <p:cNvPicPr>
            <a:picLocks xmlns:a="http://schemas.openxmlformats.org/drawingml/2006/main" noChangeAspect="1"/>
          </p:cNvPicPr>
          <p:nvPr/>
        </p:nvPicPr>
        <p:blipFill>
          <a:blip xmlns:r="http://schemas.openxmlformats.org/officeDocument/2006/relationships" xmlns:a="http://schemas.openxmlformats.org/drawingml/2006/main" r:embed="Rf4ef7e7220a144f0"/>
          <a:stretch xmlns:a="http://schemas.openxmlformats.org/drawingml/2006/main"/>
        </p:blipFill>
        <p:spPr>
          <a:xfrm xmlns:a="http://schemas.openxmlformats.org/drawingml/2006/main">
            <a:off x="5576812" y="1409700"/>
            <a:ext cx="4086377" cy="542925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A022CD28-26B9-4B2E-B4AE-45C7325EEF7B}"/>
              </a:ext>
            </a:extLst>
          </p:cNvPr>
          <p:cNvSpPr>
            <a:spLocks xmlns:a="http://schemas.openxmlformats.org/drawingml/2006/main" noGrp="1"/>
          </p:cNvSpPr>
          <p:nvPr/>
        </p:nvSpPr>
        <p:spPr>
          <a:xfrm xmlns:a="http://schemas.openxmlformats.org/drawingml/2006/main">
            <a:off x="5461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Left-opening rotation, door closed / open</a:t>
            </a:r>
          </a:p>
        </p:txBody>
      </p:sp>
      <p:pic>
        <p:nvPicPr>
          <p:cNvPr id="6" name="">
            <a:extLst xmlns:a="http://schemas.openxmlformats.org/drawingml/2006/main">
              <a:ext uri="{FF2B5EF4-FFF2-40B4-BE49-F238E27FC236}">
                <a16:creationId xmlns:a16="http://schemas.microsoft.com/office/drawing/2014/main" id="{BA5F58C1-B46A-4F8D-80EF-9E6EE8CB4928}"/>
              </a:ext>
            </a:extLst>
          </p:cNvPr>
          <p:cNvPicPr>
            <a:picLocks xmlns:a="http://schemas.openxmlformats.org/drawingml/2006/main" noChangeAspect="1"/>
          </p:cNvPicPr>
          <p:nvPr/>
        </p:nvPicPr>
        <p:blipFill>
          <a:blip xmlns:r="http://schemas.openxmlformats.org/officeDocument/2006/relationships" xmlns:a="http://schemas.openxmlformats.org/drawingml/2006/main" r:embed="Rfce30871256d4d28"/>
          <a:stretch xmlns:a="http://schemas.openxmlformats.org/drawingml/2006/main"/>
        </p:blipFill>
        <p:spPr>
          <a:xfrm xmlns:a="http://schemas.openxmlformats.org/drawingml/2006/main">
            <a:off x="10750208" y="1409700"/>
            <a:ext cx="3137584" cy="5429250"/>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9AF9CB36-B90B-4E4D-AE07-AE9B09682917}"/>
              </a:ext>
            </a:extLst>
          </p:cNvPr>
          <p:cNvSpPr>
            <a:spLocks xmlns:a="http://schemas.openxmlformats.org/drawingml/2006/main" noGrp="1"/>
          </p:cNvSpPr>
          <p:nvPr/>
        </p:nvSpPr>
        <p:spPr>
          <a:xfrm xmlns:a="http://schemas.openxmlformats.org/drawingml/2006/main">
            <a:off x="10160000" y="697230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Right rotating bracket installation</a:t>
            </a:r>
          </a:p>
        </p:txBody>
      </p:sp>
      <p:sp>
        <p:nvSpPr>
          <p:cNvPr id="8" name="heading-4">
            <a:extLst xmlns:a="http://schemas.openxmlformats.org/drawingml/2006/main">
              <a:ext uri="{FF2B5EF4-FFF2-40B4-BE49-F238E27FC236}">
                <a16:creationId xmlns:a16="http://schemas.microsoft.com/office/drawing/2014/main" id="{E73DD6A2-9D96-4BDE-83FF-92290734C0B5}"/>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9" name="text-5">
            <a:extLst xmlns:a="http://schemas.openxmlformats.org/drawingml/2006/main">
              <a:ext uri="{FF2B5EF4-FFF2-40B4-BE49-F238E27FC236}">
                <a16:creationId xmlns:a16="http://schemas.microsoft.com/office/drawing/2014/main" id="{A6FCBB5C-CF35-417A-8A09-293D44BCAC58}"/>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130</a:t>
            </a:r>
          </a:p>
        </p:txBody>
      </p:sp>
    </p:spTree>
    <p:extLst>
      <p:ext uri="{BB962C8B-B14F-4D97-AF65-F5344CB8AC3E}">
        <p14:creationId xmlns:p14="http://schemas.microsoft.com/office/powerpoint/2010/main" val="489913437"/>
      </p:ext>
    </p:extLst>
  </p:cSld>
</p:sld>
</file>

<file path=ppt/slides/slide1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D68148E5-C7CD-40CA-BE10-497D1D4D76B5}"/>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hinged door installation  2</a:t>
            </a:r>
          </a:p>
        </p:txBody>
      </p:sp>
      <p:pic>
        <p:nvPicPr>
          <p:cNvPr id="2" name="">
            <a:extLst xmlns:a="http://schemas.openxmlformats.org/drawingml/2006/main">
              <a:ext uri="{FF2B5EF4-FFF2-40B4-BE49-F238E27FC236}">
                <a16:creationId xmlns:a16="http://schemas.microsoft.com/office/drawing/2014/main" id="{7818A677-5346-4ED0-A143-CDBE36155A36}"/>
              </a:ext>
            </a:extLst>
          </p:cNvPr>
          <p:cNvPicPr>
            <a:picLocks xmlns:a="http://schemas.openxmlformats.org/drawingml/2006/main" noChangeAspect="1"/>
          </p:cNvPicPr>
          <p:nvPr/>
        </p:nvPicPr>
        <p:blipFill>
          <a:blip xmlns:r="http://schemas.openxmlformats.org/officeDocument/2006/relationships" xmlns:a="http://schemas.openxmlformats.org/drawingml/2006/main" r:embed="R4a70548ed9924ecf"/>
          <a:stretch xmlns:a="http://schemas.openxmlformats.org/drawingml/2006/main"/>
        </p:blipFill>
        <p:spPr>
          <a:xfrm xmlns:a="http://schemas.openxmlformats.org/drawingml/2006/main">
            <a:off x="5620518" y="1409700"/>
            <a:ext cx="3998964" cy="542925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E7FAF70F-E51C-4D47-973B-BF48010334F3}"/>
              </a:ext>
            </a:extLst>
          </p:cNvPr>
          <p:cNvSpPr>
            <a:spLocks xmlns:a="http://schemas.openxmlformats.org/drawingml/2006/main" noGrp="1"/>
          </p:cNvSpPr>
          <p:nvPr/>
        </p:nvSpPr>
        <p:spPr>
          <a:xfrm xmlns:a="http://schemas.openxmlformats.org/drawingml/2006/main">
            <a:off x="762000" y="6972300"/>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Right-opening rotation, door closed / open</a:t>
            </a:r>
          </a:p>
        </p:txBody>
      </p:sp>
      <p:sp>
        <p:nvSpPr>
          <p:cNvPr id="4" name="heading-2">
            <a:extLst xmlns:a="http://schemas.openxmlformats.org/drawingml/2006/main">
              <a:ext uri="{FF2B5EF4-FFF2-40B4-BE49-F238E27FC236}">
                <a16:creationId xmlns:a16="http://schemas.microsoft.com/office/drawing/2014/main" id="{FB618C07-4F4B-4AE3-A908-9E1B76C74584}"/>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F3B2256B-F615-4090-8CB0-422672A01B67}"/>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131</a:t>
            </a:r>
          </a:p>
        </p:txBody>
      </p:sp>
    </p:spTree>
    <p:extLst>
      <p:ext uri="{BB962C8B-B14F-4D97-AF65-F5344CB8AC3E}">
        <p14:creationId xmlns:p14="http://schemas.microsoft.com/office/powerpoint/2010/main" val="1772513412"/>
      </p:ext>
    </p:extLst>
  </p:cSld>
</p:sld>
</file>

<file path=ppt/slides/slide1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983E795B-57F4-4FDB-932A-C483F0148C6C}"/>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output diagnostic timing</a:t>
            </a:r>
          </a:p>
        </p:txBody>
      </p:sp>
      <p:pic>
        <p:nvPicPr>
          <p:cNvPr id="2" name="">
            <a:extLst xmlns:a="http://schemas.openxmlformats.org/drawingml/2006/main">
              <a:ext uri="{FF2B5EF4-FFF2-40B4-BE49-F238E27FC236}">
                <a16:creationId xmlns:a16="http://schemas.microsoft.com/office/drawing/2014/main" id="{B84EBC12-D12C-4B12-855D-7D393284A515}"/>
              </a:ext>
            </a:extLst>
          </p:cNvPr>
          <p:cNvPicPr>
            <a:picLocks xmlns:a="http://schemas.openxmlformats.org/drawingml/2006/main" noChangeAspect="1"/>
          </p:cNvPicPr>
          <p:nvPr/>
        </p:nvPicPr>
        <p:blipFill>
          <a:blip xmlns:r="http://schemas.openxmlformats.org/officeDocument/2006/relationships" xmlns:a="http://schemas.openxmlformats.org/drawingml/2006/main" r:embed="Rb891c89486404891"/>
          <a:stretch xmlns:a="http://schemas.openxmlformats.org/drawingml/2006/main"/>
        </p:blipFill>
        <p:spPr>
          <a:xfrm xmlns:a="http://schemas.openxmlformats.org/drawingml/2006/main">
            <a:off x="762000" y="2566679"/>
            <a:ext cx="6953250" cy="3058142"/>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3CDC1C12-DA67-45D3-9011-F3FBE7108FA5}"/>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PNP and NPN output diagnostic sequence</a:t>
            </a:r>
          </a:p>
        </p:txBody>
      </p:sp>
      <p:sp>
        <p:nvSpPr>
          <p:cNvPr id="4" name="text-2">
            <a:extLst xmlns:a="http://schemas.openxmlformats.org/drawingml/2006/main">
              <a:ext uri="{FF2B5EF4-FFF2-40B4-BE49-F238E27FC236}">
                <a16:creationId xmlns:a16="http://schemas.microsoft.com/office/drawing/2014/main" id="{8A18A898-5C16-4045-95E7-312198DAA7A0}"/>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Timing labels: OSSD1, OSSD2, ON and OFF.</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 figure shows test pulses of ≤600 μs and timing marks of 50 ms and 100 ms.</a:t>
            </a:r>
          </a:p>
        </p:txBody>
      </p:sp>
      <p:sp>
        <p:nvSpPr>
          <p:cNvPr id="5" name="heading-3">
            <a:extLst xmlns:a="http://schemas.openxmlformats.org/drawingml/2006/main">
              <a:ext uri="{FF2B5EF4-FFF2-40B4-BE49-F238E27FC236}">
                <a16:creationId xmlns:a16="http://schemas.microsoft.com/office/drawing/2014/main" id="{CE71E2C6-7FC8-4D90-91E5-1B4838455B4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20816536-54C6-4DB6-990A-DC49D5718DCE}"/>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132</a:t>
            </a:r>
          </a:p>
        </p:txBody>
      </p:sp>
    </p:spTree>
    <p:extLst>
      <p:ext uri="{BB962C8B-B14F-4D97-AF65-F5344CB8AC3E}">
        <p14:creationId xmlns:p14="http://schemas.microsoft.com/office/powerpoint/2010/main" val="506137557"/>
      </p:ext>
    </p:extLst>
  </p:cSld>
</p:sld>
</file>

<file path=ppt/slides/slide1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6007C640-0A27-4765-86C0-E86FAEE608A0}"/>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MA51L MA51P magnetic locks</a:t>
            </a:r>
          </a:p>
        </p:txBody>
      </p:sp>
      <p:pic>
        <p:nvPicPr>
          <p:cNvPr id="2" name="">
            <a:extLst xmlns:a="http://schemas.openxmlformats.org/drawingml/2006/main">
              <a:ext uri="{FF2B5EF4-FFF2-40B4-BE49-F238E27FC236}">
                <a16:creationId xmlns:a16="http://schemas.microsoft.com/office/drawing/2014/main" id="{DC008235-A0AC-4AF8-B582-A2B510A08806}"/>
              </a:ext>
            </a:extLst>
          </p:cNvPr>
          <p:cNvPicPr>
            <a:picLocks xmlns:a="http://schemas.openxmlformats.org/drawingml/2006/main" noChangeAspect="1"/>
          </p:cNvPicPr>
          <p:nvPr/>
        </p:nvPicPr>
        <p:blipFill>
          <a:blip xmlns:r="http://schemas.openxmlformats.org/officeDocument/2006/relationships" xmlns:a="http://schemas.openxmlformats.org/drawingml/2006/main" r:embed="R40708303be244825"/>
          <a:stretch xmlns:a="http://schemas.openxmlformats.org/drawingml/2006/main"/>
        </p:blipFill>
        <p:spPr>
          <a:xfrm xmlns:a="http://schemas.openxmlformats.org/drawingml/2006/main">
            <a:off x="762000" y="2699876"/>
            <a:ext cx="6953250" cy="2791747"/>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F7A3219A-F0DF-4733-99FB-3638071D2E32}"/>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MA51, MA51L and MA51P series</a:t>
            </a:r>
          </a:p>
        </p:txBody>
      </p:sp>
      <p:sp>
        <p:nvSpPr>
          <p:cNvPr id="4" name="text-2">
            <a:extLst xmlns:a="http://schemas.openxmlformats.org/drawingml/2006/main">
              <a:ext uri="{FF2B5EF4-FFF2-40B4-BE49-F238E27FC236}">
                <a16:creationId xmlns:a16="http://schemas.microsoft.com/office/drawing/2014/main" id="{5145EA4E-2111-468D-A301-3FE1C8D19701}"/>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These switches use a flat electromagnetic locking structure to hold guard doors by magnetic force. This structure accommodates door misalignment and movement.</a:t>
            </a:r>
          </a:p>
          <a:p xmlns:a="http://schemas.openxmlformats.org/drawingml/2006/main">
            <a:r>
              <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Their small size supports compact equipment. The source identifies low-inertia assembly equipment and cleanrooms, including semiconductor, automotive and food manufacturing, as applications.</a:t>
            </a:r>
          </a:p>
          <a:p xmlns:a="http://schemas.openxmlformats.org/drawingml/2006/main">
            <a:r>
              <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Suitable for hinged and sliding doors.</a:t>
            </a:r>
          </a:p>
        </p:txBody>
      </p:sp>
      <p:sp>
        <p:nvSpPr>
          <p:cNvPr id="5" name="heading-3">
            <a:extLst xmlns:a="http://schemas.openxmlformats.org/drawingml/2006/main">
              <a:ext uri="{FF2B5EF4-FFF2-40B4-BE49-F238E27FC236}">
                <a16:creationId xmlns:a16="http://schemas.microsoft.com/office/drawing/2014/main" id="{EF9991A9-5EF7-40DA-BB3D-0044B5CFE3B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072B60C5-776E-4AD8-B43B-3DCF0E8CAA8C}"/>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133</a:t>
            </a:r>
          </a:p>
        </p:txBody>
      </p:sp>
    </p:spTree>
    <p:extLst>
      <p:ext uri="{BB962C8B-B14F-4D97-AF65-F5344CB8AC3E}">
        <p14:creationId xmlns:p14="http://schemas.microsoft.com/office/powerpoint/2010/main" val="859726728"/>
      </p:ext>
    </p:extLst>
  </p:cSld>
</p:sld>
</file>

<file path=ppt/slides/slide1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27FEDCEE-D6B3-4117-B9DC-1F84531E1EAE}"/>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family features</a:t>
            </a:r>
          </a:p>
        </p:txBody>
      </p:sp>
      <p:graphicFrame>
        <p:nvGraphicFramePr>
          <p:cNvPr id="2" name="">
            <a:extLst xmlns:a="http://schemas.openxmlformats.org/drawingml/2006/main">
              <a:ext uri="{FF2B5EF4-FFF2-40B4-BE49-F238E27FC236}">
                <a16:creationId xmlns:a16="http://schemas.microsoft.com/office/drawing/2014/main" id="{E2DD0DF6-DB8D-4980-B464-A5BAC24B0800}"/>
              </a:ext>
            </a:extLst>
          </p:cNvPr>
          <p:cNvGraphicFramePr/>
          <p:nvPr/>
        </p:nvGraphicFramePr>
        <p:xfrm>
          <a:off xmlns:a="http://schemas.openxmlformats.org/drawingml/2006/main" x="762000" y="1352550"/>
          <a:ext xmlns:a="http://schemas.openxmlformats.org/drawingml/2006/main" cx="13716000" cy="5648325"/>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Locking force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500 N / 1,000 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Lock structure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Compact flat electromagnetic locking surface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Cascade connection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16–20 units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Actuator</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Built-in permanent magnet</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Installation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Compact housing, straightforward installation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Indication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Visible from a wide range of viewing angles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Wear</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No wear powder generation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Protection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IP67</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MA51</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500 N, hinged doors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MA51L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500 N, sliding doors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MA51P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1,000 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B4628344-9E41-4411-85FD-0291AD937CB5}"/>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ABC91D66-B4EF-41F0-BCDA-458934C719DA}"/>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134</a:t>
            </a:r>
          </a:p>
        </p:txBody>
      </p:sp>
    </p:spTree>
    <p:extLst>
      <p:ext uri="{BB962C8B-B14F-4D97-AF65-F5344CB8AC3E}">
        <p14:creationId xmlns:p14="http://schemas.microsoft.com/office/powerpoint/2010/main" val="390879860"/>
      </p:ext>
    </p:extLst>
  </p:cSld>
</p:sld>
</file>

<file path=ppt/slides/slide1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13699063-251A-49FD-96E9-B5139136E0A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family technical specifications  1</a:t>
            </a:r>
          </a:p>
        </p:txBody>
      </p:sp>
      <p:graphicFrame>
        <p:nvGraphicFramePr>
          <p:cNvPr id="2" name="">
            <a:extLst xmlns:a="http://schemas.openxmlformats.org/drawingml/2006/main">
              <a:ext uri="{FF2B5EF4-FFF2-40B4-BE49-F238E27FC236}">
                <a16:creationId xmlns:a16="http://schemas.microsoft.com/office/drawing/2014/main" id="{FD06F415-9BCA-42A6-B37F-80B9890AC896}"/>
              </a:ext>
            </a:extLst>
          </p:cNvPr>
          <p:cNvGraphicFramePr/>
          <p:nvPr/>
        </p:nvGraphicFramePr>
        <p:xfrm>
          <a:off xmlns:a="http://schemas.openxmlformats.org/drawingml/2006/main" x="762000" y="1352550"/>
          <a:ext xmlns:a="http://schemas.openxmlformats.org/drawingml/2006/main" cx="13716000" cy="609600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Applicable doors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Hinged and sliding doors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Connections / versions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Compact terminal block, M12 connector, standard and advanced configurations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Operating distance Sao / Sar</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4 mm / 4 mm</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Lock to unlock response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200 ms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Unlock to lock response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200 ms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Detected to not detected response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20 ms + 2 ms × (number of cascaded units − 1). The label is corrupted in the source.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Not detected to detected response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300 ms + 25 ms × (number of cascaded units − 1)</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OSSD outputs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 transistor outputs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OSSD maximum load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150 mA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Residual voltage 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Max. 2.5 V with 5 m cable / 3.5 V with 31 m cable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Voltage OFF</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Max. 2.0 V with 5 m cable / 3.0 V with 31 m cable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Leakage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Max. 0.5 mA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227408E4-EAF6-425A-BFA7-247D03872C3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FC462B51-5971-4133-BB5D-28D2725DF916}"/>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135</a:t>
            </a:r>
          </a:p>
        </p:txBody>
      </p:sp>
    </p:spTree>
    <p:extLst>
      <p:ext uri="{BB962C8B-B14F-4D97-AF65-F5344CB8AC3E}">
        <p14:creationId xmlns:p14="http://schemas.microsoft.com/office/powerpoint/2010/main" val="452677500"/>
      </p:ext>
    </p:extLst>
  </p:cSld>
</p:sld>
</file>

<file path=ppt/slides/slide1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33693213-A3A8-470D-86A1-31616D032BB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family technical specifications  2</a:t>
            </a:r>
          </a:p>
        </p:txBody>
      </p:sp>
      <p:graphicFrame>
        <p:nvGraphicFramePr>
          <p:cNvPr id="2" name="">
            <a:extLst xmlns:a="http://schemas.openxmlformats.org/drawingml/2006/main">
              <a:ext uri="{FF2B5EF4-FFF2-40B4-BE49-F238E27FC236}">
                <a16:creationId xmlns:a16="http://schemas.microsoft.com/office/drawing/2014/main" id="{6E8AB43D-346B-4D16-BF44-DFD0A20DAA76}"/>
              </a:ext>
            </a:extLst>
          </p:cNvPr>
          <p:cNvGraphicFramePr/>
          <p:nvPr/>
        </p:nvGraphicFramePr>
        <p:xfrm>
          <a:off xmlns:a="http://schemas.openxmlformats.org/drawingml/2006/main" x="762000" y="1352550"/>
          <a:ext xmlns:a="http://schemas.openxmlformats.org/drawingml/2006/main" cx="13716000" cy="609600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Maximum capacitive load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4 μF</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Load wiring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Max. 2.5 Ω</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AUX output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Transistor output, max. 50 mA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AUX residual voltage 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Max. 2.5 V with 5 m cable / 3.5 V with 31 m cable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Safety input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Approximately 1.5 mA × 2</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Lock control / OSSD switching input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Approximately 5 mA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Reset / EDM input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Approximately 5 mA, advanced configuration only</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EDM selection input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Approximately 2.5 mA, advanced configuration only</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Supply voltage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24 V DC +10%, including 10% peak-to-peak ripple, Class 2 (as printed)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Power consumption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&lt;5 W</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Protective circuits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Supply reverse polarity, output short circuit and output reverse polarity protection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Housing protection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IP67</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4B21A28A-9521-432C-932D-D3E0B49DED3D}"/>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6181C584-7271-4505-8296-B05EA10713CD}"/>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136</a:t>
            </a:r>
          </a:p>
        </p:txBody>
      </p:sp>
    </p:spTree>
    <p:extLst>
      <p:ext uri="{BB962C8B-B14F-4D97-AF65-F5344CB8AC3E}">
        <p14:creationId xmlns:p14="http://schemas.microsoft.com/office/powerpoint/2010/main" val="196513547"/>
      </p:ext>
    </p:extLst>
  </p:cSld>
</p:sld>
</file>

<file path=ppt/slides/slide1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B11B3D68-10F7-4C63-A14A-4AE9414D459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family technical specifications  3</a:t>
            </a:r>
          </a:p>
        </p:txBody>
      </p:sp>
      <p:graphicFrame>
        <p:nvGraphicFramePr>
          <p:cNvPr id="2" name="">
            <a:extLst xmlns:a="http://schemas.openxmlformats.org/drawingml/2006/main">
              <a:ext uri="{FF2B5EF4-FFF2-40B4-BE49-F238E27FC236}">
                <a16:creationId xmlns:a16="http://schemas.microsoft.com/office/drawing/2014/main" id="{23D4F739-7CC8-495C-9943-AA720CE738B4}"/>
              </a:ext>
            </a:extLst>
          </p:cNvPr>
          <p:cNvGraphicFramePr/>
          <p:nvPr/>
        </p:nvGraphicFramePr>
        <p:xfrm>
          <a:off xmlns:a="http://schemas.openxmlformats.org/drawingml/2006/main" x="762000" y="1352550"/>
          <a:ext xmlns:a="http://schemas.openxmlformats.org/drawingml/2006/main" cx="13716000" cy="3590925"/>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Operating temperature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−10 to +55 °C, no icing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Storage temperature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−25 to +70 °C, no icing</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Operating / storage humidity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5–95% RH</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742950">
                <a:tc>
                  <a:txBody>
                    <a:bodyPr wrap="square" lIns="95250" tIns="95250" rIns="95250" bIns="95250">
                      <a:noAutofit/>
                    </a:bodyPr>
                    <a:lstStyle/>
                    <a:p>
                      <a:r>
                        <a:rPr sz="1800" b="0">
                          <a:solidFill>
                            <a:srgbClr val="202136"/>
                          </a:solidFill>
                          <a:latin typeface="Arial"/>
                          <a:ea typeface="Arial"/>
                          <a:cs typeface="Arial"/>
                        </a:rPr>
                        <a:t>Vibration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10–55 Hz, 2.0 mm double amplitude, 5 min in each X, Y and Z direction, IEC 60947-5-3</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Shock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30 G, 6 impacts in each X, Y and Z direction, IEC 60947-5-3</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Standards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EN ISO 13849-1:2015 (PLe, Category 4), IEC 60947-5-3, EN 60947-5-3</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30D8256A-F761-4DDA-A8D9-1B67AA6409C2}"/>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CE8F8625-B67B-485D-9719-1D30ECBFC6BF}"/>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137</a:t>
            </a:r>
          </a:p>
        </p:txBody>
      </p:sp>
    </p:spTree>
    <p:extLst>
      <p:ext uri="{BB962C8B-B14F-4D97-AF65-F5344CB8AC3E}">
        <p14:creationId xmlns:p14="http://schemas.microsoft.com/office/powerpoint/2010/main" val="441226261"/>
      </p:ext>
    </p:extLst>
  </p:cSld>
</p:sld>
</file>

<file path=ppt/slides/slide1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8FA03FEF-0DF2-496E-AE4B-123ADBE5C4A2}"/>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family ordering code</a:t>
            </a:r>
          </a:p>
        </p:txBody>
      </p:sp>
      <p:graphicFrame>
        <p:nvGraphicFramePr>
          <p:cNvPr id="2" name="">
            <a:extLst xmlns:a="http://schemas.openxmlformats.org/drawingml/2006/main">
              <a:ext uri="{FF2B5EF4-FFF2-40B4-BE49-F238E27FC236}">
                <a16:creationId xmlns:a16="http://schemas.microsoft.com/office/drawing/2014/main" id="{5129169D-F7C4-47C3-B24F-1446495E80D8}"/>
              </a:ext>
            </a:extLst>
          </p:cNvPr>
          <p:cNvGraphicFramePr/>
          <p:nvPr/>
        </p:nvGraphicFramePr>
        <p:xfrm>
          <a:off xmlns:a="http://schemas.openxmlformats.org/drawingml/2006/main" x="762000" y="1352550"/>
          <a:ext xmlns:a="http://schemas.openxmlformats.org/drawingml/2006/main" cx="13716000" cy="424815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Example structure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MA51L-[locking][configuration][coding][output][connection]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Product series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MA51 / MA51L / MA51P</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Locking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0: electromagnetic locking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Configuration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0: standard / 1: advanced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Coding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0: standard coding / 1: unique coding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Output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 NPN / P: PNP</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Connection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C: M12 connector / T: terminal block</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Terminal block availability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MA51 only</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053F07D8-1C2E-41AF-B164-ACEFFEC6DD02}"/>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39C8C55A-427A-4EDE-B39D-5573DCB05C36}"/>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138</a:t>
            </a:r>
          </a:p>
        </p:txBody>
      </p:sp>
    </p:spTree>
    <p:extLst>
      <p:ext uri="{BB962C8B-B14F-4D97-AF65-F5344CB8AC3E}">
        <p14:creationId xmlns:p14="http://schemas.microsoft.com/office/powerpoint/2010/main" val="519715101"/>
      </p:ext>
    </p:extLst>
  </p:cSld>
</p:sld>
</file>

<file path=ppt/slides/slide1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68664C1D-F68D-48E4-A6F0-421DAA421200}"/>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family configuration functions</a:t>
            </a:r>
          </a:p>
        </p:txBody>
      </p:sp>
      <p:graphicFrame>
        <p:nvGraphicFramePr>
          <p:cNvPr id="2" name="">
            <a:extLst xmlns:a="http://schemas.openxmlformats.org/drawingml/2006/main">
              <a:ext uri="{FF2B5EF4-FFF2-40B4-BE49-F238E27FC236}">
                <a16:creationId xmlns:a16="http://schemas.microsoft.com/office/drawing/2014/main" id="{C804D71F-8FED-48A3-9A62-7E30B69FC85D}"/>
              </a:ext>
            </a:extLst>
          </p:cNvPr>
          <p:cNvGraphicFramePr/>
          <p:nvPr/>
        </p:nvGraphicFramePr>
        <p:xfrm>
          <a:off xmlns:a="http://schemas.openxmlformats.org/drawingml/2006/main" x="762000" y="1352550"/>
          <a:ext xmlns:a="http://schemas.openxmlformats.org/drawingml/2006/main" cx="13716000" cy="1447800"/>
        </p:xfrm>
        <a:graphic xmlns:a="http://schemas.openxmlformats.org/drawingml/2006/main">
          <a:graphicData uri="http://schemas.openxmlformats.org/drawingml/2006/table">
            <a:tbl>
              <a:tblPr/>
              <a:tblGrid>
                <a:gridCol w="2743200"/>
                <a:gridCol w="2743200"/>
                <a:gridCol w="2743200"/>
                <a:gridCol w="2743200"/>
                <a:gridCol w="2743200"/>
              </a:tblGrid>
              <a:tr h="514350">
                <a:tc>
                  <a:txBody>
                    <a:bodyPr wrap="square" lIns="95250" tIns="95250" rIns="95250" bIns="95250">
                      <a:noAutofit/>
                    </a:bodyPr>
                    <a:lstStyle/>
                    <a:p>
                      <a:r>
                        <a:rPr sz="1800" b="1">
                          <a:solidFill>
                            <a:srgbClr val="FFFFFF"/>
                          </a:solidFill>
                          <a:latin typeface="Arial"/>
                          <a:ea typeface="Arial"/>
                          <a:cs typeface="Arial"/>
                        </a:rPr>
                        <a:t>Configuration</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Safety / AUX outputs</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Safety / lock inputs</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EDM / reset</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EDM select</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Available</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Available</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Advanced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Available</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Available</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Available</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Available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AD97FC0B-8C75-40D0-9BE6-5D7B2A22C90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C936CBF3-0E76-4FB1-BF83-243C5DCF606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139</a:t>
            </a:r>
          </a:p>
        </p:txBody>
      </p:sp>
    </p:spTree>
    <p:extLst>
      <p:ext uri="{BB962C8B-B14F-4D97-AF65-F5344CB8AC3E}">
        <p14:creationId xmlns:p14="http://schemas.microsoft.com/office/powerpoint/2010/main" val="1008372592"/>
      </p:ext>
    </p:extLst>
  </p:cSld>
</p:sld>
</file>

<file path=ppt/slides/slide1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E96F3A48-4B69-4580-8141-3DD1172565A2}"/>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terminal block model selection</a:t>
            </a:r>
          </a:p>
        </p:txBody>
      </p:sp>
      <p:graphicFrame>
        <p:nvGraphicFramePr>
          <p:cNvPr id="2" name="">
            <a:extLst xmlns:a="http://schemas.openxmlformats.org/drawingml/2006/main">
              <a:ext uri="{FF2B5EF4-FFF2-40B4-BE49-F238E27FC236}">
                <a16:creationId xmlns:a16="http://schemas.microsoft.com/office/drawing/2014/main" id="{1940742B-DC53-43FA-AA57-F5C09960A793}"/>
              </a:ext>
            </a:extLst>
          </p:cNvPr>
          <p:cNvGraphicFramePr/>
          <p:nvPr/>
        </p:nvGraphicFramePr>
        <p:xfrm>
          <a:off xmlns:a="http://schemas.openxmlformats.org/drawingml/2006/main" x="762000" y="1352550"/>
          <a:ext xmlns:a="http://schemas.openxmlformats.org/drawingml/2006/main" cx="13716000" cy="2381250"/>
        </p:xfrm>
        <a:graphic xmlns:a="http://schemas.openxmlformats.org/drawingml/2006/main">
          <a:graphicData uri="http://schemas.openxmlformats.org/drawingml/2006/table">
            <a:tbl>
              <a:tblPr/>
              <a:tblGrid>
                <a:gridCol w="2743200"/>
                <a:gridCol w="3154680"/>
                <a:gridCol w="3703320"/>
                <a:gridCol w="4114800"/>
              </a:tblGrid>
              <a:tr h="514350">
                <a:tc>
                  <a:txBody>
                    <a:bodyPr wrap="square" lIns="95250" tIns="95250" rIns="95250" bIns="95250">
                      <a:noAutofit/>
                    </a:bodyPr>
                    <a:lstStyle/>
                    <a:p>
                      <a:r>
                        <a:rPr sz="1800" b="1">
                          <a:solidFill>
                            <a:srgbClr val="FFFFFF"/>
                          </a:solidFill>
                          <a:latin typeface="Arial"/>
                          <a:ea typeface="Arial"/>
                          <a:cs typeface="Arial"/>
                        </a:rPr>
                        <a:t>Model</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Configuration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Output</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Coding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MA51-000NT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Terminal block</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MA51-001NT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Terminal block</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MA51-000PT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Terminal block</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MA51-001PT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Terminal block</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1EE30989-16A9-45A5-8223-717EDB96EF3B}"/>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5468C3A9-B8A1-484B-A186-E318BCAD62F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140</a:t>
            </a:r>
          </a:p>
        </p:txBody>
      </p:sp>
    </p:spTree>
    <p:extLst>
      <p:ext uri="{BB962C8B-B14F-4D97-AF65-F5344CB8AC3E}">
        <p14:creationId xmlns:p14="http://schemas.microsoft.com/office/powerpoint/2010/main" val="1895831718"/>
      </p:ext>
    </p:extLst>
  </p:cSld>
</p:sld>
</file>

<file path=ppt/slides/slide1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D07C50E8-C784-4EEB-9F7E-62E967E055D0}"/>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family standard selection</a:t>
            </a:r>
          </a:p>
        </p:txBody>
      </p:sp>
      <p:graphicFrame>
        <p:nvGraphicFramePr>
          <p:cNvPr id="2" name="">
            <a:extLst xmlns:a="http://schemas.openxmlformats.org/drawingml/2006/main">
              <a:ext uri="{FF2B5EF4-FFF2-40B4-BE49-F238E27FC236}">
                <a16:creationId xmlns:a16="http://schemas.microsoft.com/office/drawing/2014/main" id="{8B91346E-8C6B-4CF4-8AEF-B7C75A45264B}"/>
              </a:ext>
            </a:extLst>
          </p:cNvPr>
          <p:cNvGraphicFramePr/>
          <p:nvPr/>
        </p:nvGraphicFramePr>
        <p:xfrm>
          <a:off xmlns:a="http://schemas.openxmlformats.org/drawingml/2006/main" x="762000" y="1352550"/>
          <a:ext xmlns:a="http://schemas.openxmlformats.org/drawingml/2006/main" cx="13716000" cy="2381250"/>
        </p:xfrm>
        <a:graphic xmlns:a="http://schemas.openxmlformats.org/drawingml/2006/main">
          <a:graphicData uri="http://schemas.openxmlformats.org/drawingml/2006/table">
            <a:tbl>
              <a:tblPr/>
              <a:tblGrid>
                <a:gridCol w="2743200"/>
                <a:gridCol w="2743200"/>
                <a:gridCol w="2743200"/>
                <a:gridCol w="2743200"/>
                <a:gridCol w="2743200"/>
              </a:tblGrid>
              <a:tr h="514350">
                <a:tc>
                  <a:txBody>
                    <a:bodyPr wrap="square" lIns="95250" tIns="95250" rIns="95250" bIns="95250">
                      <a:noAutofit/>
                    </a:bodyPr>
                    <a:lstStyle/>
                    <a:p>
                      <a:r>
                        <a:rPr sz="1800" b="1">
                          <a:solidFill>
                            <a:srgbClr val="FFFFFF"/>
                          </a:solidFill>
                          <a:latin typeface="Arial"/>
                          <a:ea typeface="Arial"/>
                          <a:cs typeface="Arial"/>
                        </a:rPr>
                        <a:t>Output</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Coding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MA51</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MA51L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MA51P</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MA51-000NC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MA51L-000NC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MA51P-000NC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MA51-001NC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MA51L-001NC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MA51P-001NC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MA51-000PC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MA51L-000PC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MA51P-000PC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MA51-001PC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MA51L-001PC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MA51P-001PC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text-1">
            <a:extLst xmlns:a="http://schemas.openxmlformats.org/drawingml/2006/main">
              <a:ext uri="{FF2B5EF4-FFF2-40B4-BE49-F238E27FC236}">
                <a16:creationId xmlns:a16="http://schemas.microsoft.com/office/drawing/2014/main" id="{E6C74559-4262-4F17-AC1C-35A0EDC5C292}"/>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Electromagnetic locking. Some source model strings contain OCR artifacts. The table follows the stated model code structure.</a:t>
            </a:r>
          </a:p>
        </p:txBody>
      </p:sp>
      <p:sp>
        <p:nvSpPr>
          <p:cNvPr id="4" name="heading-2">
            <a:extLst xmlns:a="http://schemas.openxmlformats.org/drawingml/2006/main">
              <a:ext uri="{FF2B5EF4-FFF2-40B4-BE49-F238E27FC236}">
                <a16:creationId xmlns:a16="http://schemas.microsoft.com/office/drawing/2014/main" id="{A046E7A0-EDB0-4D1D-96D1-8DBF112A4CEF}"/>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E673B0C9-7A33-4D02-8D1A-0498A877B376}"/>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141</a:t>
            </a:r>
          </a:p>
        </p:txBody>
      </p:sp>
    </p:spTree>
    <p:extLst>
      <p:ext uri="{BB962C8B-B14F-4D97-AF65-F5344CB8AC3E}">
        <p14:creationId xmlns:p14="http://schemas.microsoft.com/office/powerpoint/2010/main" val="1575671841"/>
      </p:ext>
    </p:extLst>
  </p:cSld>
</p:sld>
</file>

<file path=ppt/slides/slide1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F743B196-9ADD-469C-8672-0CE88570C26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family advanced selection</a:t>
            </a:r>
          </a:p>
        </p:txBody>
      </p:sp>
      <p:graphicFrame>
        <p:nvGraphicFramePr>
          <p:cNvPr id="2" name="">
            <a:extLst xmlns:a="http://schemas.openxmlformats.org/drawingml/2006/main">
              <a:ext uri="{FF2B5EF4-FFF2-40B4-BE49-F238E27FC236}">
                <a16:creationId xmlns:a16="http://schemas.microsoft.com/office/drawing/2014/main" id="{B32E15EC-AD6C-4033-AF16-28B58355A8A8}"/>
              </a:ext>
            </a:extLst>
          </p:cNvPr>
          <p:cNvGraphicFramePr/>
          <p:nvPr/>
        </p:nvGraphicFramePr>
        <p:xfrm>
          <a:off xmlns:a="http://schemas.openxmlformats.org/drawingml/2006/main" x="762000" y="1352550"/>
          <a:ext xmlns:a="http://schemas.openxmlformats.org/drawingml/2006/main" cx="13716000" cy="2381250"/>
        </p:xfrm>
        <a:graphic xmlns:a="http://schemas.openxmlformats.org/drawingml/2006/main">
          <a:graphicData uri="http://schemas.openxmlformats.org/drawingml/2006/table">
            <a:tbl>
              <a:tblPr/>
              <a:tblGrid>
                <a:gridCol w="2743200"/>
                <a:gridCol w="2743200"/>
                <a:gridCol w="2743200"/>
                <a:gridCol w="2743200"/>
                <a:gridCol w="2743200"/>
              </a:tblGrid>
              <a:tr h="514350">
                <a:tc>
                  <a:txBody>
                    <a:bodyPr wrap="square" lIns="95250" tIns="95250" rIns="95250" bIns="95250">
                      <a:noAutofit/>
                    </a:bodyPr>
                    <a:lstStyle/>
                    <a:p>
                      <a:r>
                        <a:rPr sz="1800" b="1">
                          <a:solidFill>
                            <a:srgbClr val="FFFFFF"/>
                          </a:solidFill>
                          <a:latin typeface="Arial"/>
                          <a:ea typeface="Arial"/>
                          <a:cs typeface="Arial"/>
                        </a:rPr>
                        <a:t>Output</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Coding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MA51</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MA51L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MA51P</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MA51-010NC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MA51L-010NC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MA51P-010NC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MA51-011NC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MA51L-011NC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MA51P-011NC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MA51-010PC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MA51L-010PC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MA51P-010PC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MA51-011PC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MA51L-011PC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MA51P-011PC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text-1">
            <a:extLst xmlns:a="http://schemas.openxmlformats.org/drawingml/2006/main">
              <a:ext uri="{FF2B5EF4-FFF2-40B4-BE49-F238E27FC236}">
                <a16:creationId xmlns:a16="http://schemas.microsoft.com/office/drawing/2014/main" id="{A73D7569-5843-4316-9552-BD3622BF159A}"/>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Electromagnetic locking. Some source model strings contain OCR artifacts. The table follows the stated model code structure.</a:t>
            </a:r>
          </a:p>
        </p:txBody>
      </p:sp>
      <p:sp>
        <p:nvSpPr>
          <p:cNvPr id="4" name="heading-2">
            <a:extLst xmlns:a="http://schemas.openxmlformats.org/drawingml/2006/main">
              <a:ext uri="{FF2B5EF4-FFF2-40B4-BE49-F238E27FC236}">
                <a16:creationId xmlns:a16="http://schemas.microsoft.com/office/drawing/2014/main" id="{80F81845-FDA1-408D-A485-281531895B94}"/>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9906B0C1-7D73-4188-814B-3BAC596E58F1}"/>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142</a:t>
            </a:r>
          </a:p>
        </p:txBody>
      </p:sp>
    </p:spTree>
    <p:extLst>
      <p:ext uri="{BB962C8B-B14F-4D97-AF65-F5344CB8AC3E}">
        <p14:creationId xmlns:p14="http://schemas.microsoft.com/office/powerpoint/2010/main" val="842482237"/>
      </p:ext>
    </p:extLst>
  </p:cSld>
</p:sld>
</file>

<file path=ppt/slides/slide1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B41FEFD0-3966-4397-8465-C6E4DBFEF7E7}"/>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family 12-pin M12 wiring</a:t>
            </a:r>
          </a:p>
        </p:txBody>
      </p:sp>
      <p:graphicFrame>
        <p:nvGraphicFramePr>
          <p:cNvPr id="2" name="">
            <a:extLst xmlns:a="http://schemas.openxmlformats.org/drawingml/2006/main">
              <a:ext uri="{FF2B5EF4-FFF2-40B4-BE49-F238E27FC236}">
                <a16:creationId xmlns:a16="http://schemas.microsoft.com/office/drawing/2014/main" id="{E45E5CC6-03C6-4AEE-AD73-3FBBCC64EAD2}"/>
              </a:ext>
            </a:extLst>
          </p:cNvPr>
          <p:cNvGraphicFramePr/>
          <p:nvPr/>
        </p:nvGraphicFramePr>
        <p:xfrm>
          <a:off xmlns:a="http://schemas.openxmlformats.org/drawingml/2006/main" x="762000" y="1352550"/>
          <a:ext xmlns:a="http://schemas.openxmlformats.org/drawingml/2006/main" cx="13716000" cy="6096000"/>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Pin</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Wire color</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Function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1</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Brown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VCC +</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2</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Blue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GND −</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3</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Gray</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AUX output 1</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4</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Black</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OSSD1</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5</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White</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OSSD2</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6</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Green</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Safety input 1</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7</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Yellow</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Safety input 2</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8</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Red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Lock control</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9</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Light green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Reset / EDM</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10</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Pink</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EDM selection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11</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Orange</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AUX output 2</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12</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Purple</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OSSD operating mode selection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C26697BB-855D-4F91-972B-E09EF530B658}"/>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557DD265-ED1D-494C-BBC6-12D4C42EF631}"/>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143</a:t>
            </a:r>
          </a:p>
        </p:txBody>
      </p:sp>
    </p:spTree>
    <p:extLst>
      <p:ext uri="{BB962C8B-B14F-4D97-AF65-F5344CB8AC3E}">
        <p14:creationId xmlns:p14="http://schemas.microsoft.com/office/powerpoint/2010/main" val="753525638"/>
      </p:ext>
    </p:extLst>
  </p:cSld>
</p:sld>
</file>

<file path=ppt/slides/slide1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DED613B9-A2A7-4CCF-8547-96ACA66EFE8C}"/>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family OSSD and EDM settings</a:t>
            </a:r>
          </a:p>
        </p:txBody>
      </p:sp>
      <p:sp>
        <p:nvSpPr>
          <p:cNvPr id="2" name="text-1">
            <a:extLst xmlns:a="http://schemas.openxmlformats.org/drawingml/2006/main">
              <a:ext uri="{FF2B5EF4-FFF2-40B4-BE49-F238E27FC236}">
                <a16:creationId xmlns:a16="http://schemas.microsoft.com/office/drawing/2014/main" id="{F5B0DC7A-14A7-48A3-BB63-0CF4F16D5CEA}"/>
              </a:ext>
            </a:extLst>
          </p:cNvPr>
          <p:cNvSpPr>
            <a:spLocks xmlns:a="http://schemas.openxmlformats.org/drawingml/2006/main" noGrp="1"/>
          </p:cNvSpPr>
          <p:nvPr/>
        </p:nvSpPr>
        <p:spPr>
          <a:xfrm xmlns:a="http://schemas.openxmlformats.org/drawingml/2006/main">
            <a:off x="762000" y="1524000"/>
            <a:ext cx="1343025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2136"/>
                </a:solidFill>
                <a:latin typeface="Arial"/>
                <a:ea typeface="Arial"/>
                <a:cs typeface="Arial"/>
              </a:defRPr>
            </a:defPPr>
          </a:lstStyle>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OSSD operating mode selection</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NPN: connect the purple wire to 0 V for operation linked to door opening / closing.</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PNP: connect the purple wire to +24 V for operation linked to door opening / closing.</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Leave the purple wire open for operation linked to locking.</a:t>
            </a:r>
          </a:p>
          <a:p xmlns:a="http://schemas.openxmlformats.org/drawingml/2006/main">
            <a:r>
              <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EDM and reset</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To use both functions, follow the wiring diagrams.</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When neither function is used, connect pink (EDM selection) and light green (Reset / EDM) to +24 V for NPN or 0 V for PNP.</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To use EDM alone, leave the pink EDM selection wire open.</a:t>
            </a:r>
          </a:p>
        </p:txBody>
      </p:sp>
      <p:sp>
        <p:nvSpPr>
          <p:cNvPr id="3" name="heading-2">
            <a:extLst xmlns:a="http://schemas.openxmlformats.org/drawingml/2006/main">
              <a:ext uri="{FF2B5EF4-FFF2-40B4-BE49-F238E27FC236}">
                <a16:creationId xmlns:a16="http://schemas.microsoft.com/office/drawing/2014/main" id="{B8FEF7D2-E28A-458F-BDB2-20035FE346BF}"/>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3">
            <a:extLst xmlns:a="http://schemas.openxmlformats.org/drawingml/2006/main">
              <a:ext uri="{FF2B5EF4-FFF2-40B4-BE49-F238E27FC236}">
                <a16:creationId xmlns:a16="http://schemas.microsoft.com/office/drawing/2014/main" id="{1F5484BE-1594-4CEE-A86E-09D93F9416CA}"/>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144</a:t>
            </a:r>
          </a:p>
        </p:txBody>
      </p:sp>
    </p:spTree>
    <p:extLst>
      <p:ext uri="{BB962C8B-B14F-4D97-AF65-F5344CB8AC3E}">
        <p14:creationId xmlns:p14="http://schemas.microsoft.com/office/powerpoint/2010/main" val="2082695176"/>
      </p:ext>
    </p:extLst>
  </p:cSld>
</p:sld>
</file>

<file path=ppt/slides/slide1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DB356C64-476C-47C8-A84C-70FD593B0256}"/>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family standard wiring without cascade</a:t>
            </a:r>
          </a:p>
        </p:txBody>
      </p:sp>
      <p:pic>
        <p:nvPicPr>
          <p:cNvPr id="2" name="">
            <a:extLst xmlns:a="http://schemas.openxmlformats.org/drawingml/2006/main">
              <a:ext uri="{FF2B5EF4-FFF2-40B4-BE49-F238E27FC236}">
                <a16:creationId xmlns:a16="http://schemas.microsoft.com/office/drawing/2014/main" id="{6C51248F-2499-4CCB-A673-9BE229E1FEC8}"/>
              </a:ext>
            </a:extLst>
          </p:cNvPr>
          <p:cNvPicPr>
            <a:picLocks xmlns:a="http://schemas.openxmlformats.org/drawingml/2006/main" noChangeAspect="1"/>
          </p:cNvPicPr>
          <p:nvPr/>
        </p:nvPicPr>
        <p:blipFill>
          <a:blip xmlns:r="http://schemas.openxmlformats.org/officeDocument/2006/relationships" xmlns:a="http://schemas.openxmlformats.org/drawingml/2006/main" r:embed="R795a41aa46d9405e"/>
          <a:stretch xmlns:a="http://schemas.openxmlformats.org/drawingml/2006/main"/>
        </p:blipFill>
        <p:spPr>
          <a:xfrm xmlns:a="http://schemas.openxmlformats.org/drawingml/2006/main">
            <a:off x="1914046" y="1409700"/>
            <a:ext cx="4363408"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C2305553-34D3-40D6-BC7F-3F5E30818B52}"/>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Standard PNP / NPN drawing</a:t>
            </a:r>
          </a:p>
        </p:txBody>
      </p:sp>
      <p:pic>
        <p:nvPicPr>
          <p:cNvPr id="4" name="">
            <a:extLst xmlns:a="http://schemas.openxmlformats.org/drawingml/2006/main">
              <a:ext uri="{FF2B5EF4-FFF2-40B4-BE49-F238E27FC236}">
                <a16:creationId xmlns:a16="http://schemas.microsoft.com/office/drawing/2014/main" id="{CB12BE50-08D9-4314-96E8-7837345ED035}"/>
              </a:ext>
            </a:extLst>
          </p:cNvPr>
          <p:cNvPicPr>
            <a:picLocks xmlns:a="http://schemas.openxmlformats.org/drawingml/2006/main" noChangeAspect="1"/>
          </p:cNvPicPr>
          <p:nvPr/>
        </p:nvPicPr>
        <p:blipFill>
          <a:blip xmlns:r="http://schemas.openxmlformats.org/officeDocument/2006/relationships" xmlns:a="http://schemas.openxmlformats.org/drawingml/2006/main" r:embed="R740eef8553ed41f5"/>
          <a:stretch xmlns:a="http://schemas.openxmlformats.org/drawingml/2006/main"/>
        </p:blipFill>
        <p:spPr>
          <a:xfrm xmlns:a="http://schemas.openxmlformats.org/drawingml/2006/main">
            <a:off x="8798755" y="1409700"/>
            <a:ext cx="4690991"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7A2600C7-ECC4-42C3-8C9F-1D6BCE09BE66}"/>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Standard wiring drawing</a:t>
            </a:r>
          </a:p>
        </p:txBody>
      </p:sp>
      <p:sp>
        <p:nvSpPr>
          <p:cNvPr id="6" name="text-3">
            <a:extLst xmlns:a="http://schemas.openxmlformats.org/drawingml/2006/main">
              <a:ext uri="{FF2B5EF4-FFF2-40B4-BE49-F238E27FC236}">
                <a16:creationId xmlns:a16="http://schemas.microsoft.com/office/drawing/2014/main" id="{D3158974-5CA0-47E4-8D90-22D0A71F5D00}"/>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Power supply: 24 V DC / 0 V.</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Wire functions follow the English 12-pin table.</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K1 / K2: external devices, such as forcibly guided relays and electromagnetic contactors. S: reset switch.</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Refer to the OSSD and EDM settings for purple, pink and light green wire connections.</a:t>
            </a:r>
          </a:p>
        </p:txBody>
      </p:sp>
      <p:sp>
        <p:nvSpPr>
          <p:cNvPr id="7" name="heading-4">
            <a:extLst xmlns:a="http://schemas.openxmlformats.org/drawingml/2006/main">
              <a:ext uri="{FF2B5EF4-FFF2-40B4-BE49-F238E27FC236}">
                <a16:creationId xmlns:a16="http://schemas.microsoft.com/office/drawing/2014/main" id="{CC449414-9FBF-4048-BC54-AB13B9A4BCE3}"/>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82AD866D-369A-4DC7-A43D-62E7CB64A3C7}"/>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145</a:t>
            </a:r>
          </a:p>
        </p:txBody>
      </p:sp>
    </p:spTree>
    <p:extLst>
      <p:ext uri="{BB962C8B-B14F-4D97-AF65-F5344CB8AC3E}">
        <p14:creationId xmlns:p14="http://schemas.microsoft.com/office/powerpoint/2010/main" val="953224987"/>
      </p:ext>
    </p:extLst>
  </p:cSld>
</p:sld>
</file>

<file path=ppt/slides/slide1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20F97C9B-A72C-43C0-9B83-80B9AF3E87C9}"/>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family standard cascade wiring</a:t>
            </a:r>
          </a:p>
        </p:txBody>
      </p:sp>
      <p:pic>
        <p:nvPicPr>
          <p:cNvPr id="2" name="">
            <a:extLst xmlns:a="http://schemas.openxmlformats.org/drawingml/2006/main">
              <a:ext uri="{FF2B5EF4-FFF2-40B4-BE49-F238E27FC236}">
                <a16:creationId xmlns:a16="http://schemas.microsoft.com/office/drawing/2014/main" id="{BFD88029-06D6-417D-86E6-2491168D8E8A}"/>
              </a:ext>
            </a:extLst>
          </p:cNvPr>
          <p:cNvPicPr>
            <a:picLocks xmlns:a="http://schemas.openxmlformats.org/drawingml/2006/main" noChangeAspect="1"/>
          </p:cNvPicPr>
          <p:nvPr/>
        </p:nvPicPr>
        <p:blipFill>
          <a:blip xmlns:r="http://schemas.openxmlformats.org/officeDocument/2006/relationships" xmlns:a="http://schemas.openxmlformats.org/drawingml/2006/main" r:embed="R86af589f5383436f"/>
          <a:stretch xmlns:a="http://schemas.openxmlformats.org/drawingml/2006/main"/>
        </p:blipFill>
        <p:spPr>
          <a:xfrm xmlns:a="http://schemas.openxmlformats.org/drawingml/2006/main">
            <a:off x="3189890" y="1409700"/>
            <a:ext cx="1811719"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04E06685-75DA-4265-AC29-8D38075286BB}"/>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Standard NPN cascade</a:t>
            </a:r>
          </a:p>
        </p:txBody>
      </p:sp>
      <p:pic>
        <p:nvPicPr>
          <p:cNvPr id="4" name="">
            <a:extLst xmlns:a="http://schemas.openxmlformats.org/drawingml/2006/main">
              <a:ext uri="{FF2B5EF4-FFF2-40B4-BE49-F238E27FC236}">
                <a16:creationId xmlns:a16="http://schemas.microsoft.com/office/drawing/2014/main" id="{2519EEE2-56A1-41AA-8EE3-6DC218651E8C}"/>
              </a:ext>
            </a:extLst>
          </p:cNvPr>
          <p:cNvPicPr>
            <a:picLocks xmlns:a="http://schemas.openxmlformats.org/drawingml/2006/main" noChangeAspect="1"/>
          </p:cNvPicPr>
          <p:nvPr/>
        </p:nvPicPr>
        <p:blipFill>
          <a:blip xmlns:r="http://schemas.openxmlformats.org/officeDocument/2006/relationships" xmlns:a="http://schemas.openxmlformats.org/drawingml/2006/main" r:embed="Rdb657110889e4d75"/>
          <a:stretch xmlns:a="http://schemas.openxmlformats.org/drawingml/2006/main"/>
        </p:blipFill>
        <p:spPr>
          <a:xfrm xmlns:a="http://schemas.openxmlformats.org/drawingml/2006/main">
            <a:off x="10230778" y="1409700"/>
            <a:ext cx="1826944"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C5885A1C-91EF-4D31-ACCD-1B2AD160D2DC}"/>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Standard PNP cascade</a:t>
            </a:r>
          </a:p>
        </p:txBody>
      </p:sp>
      <p:sp>
        <p:nvSpPr>
          <p:cNvPr id="6" name="text-3">
            <a:extLst xmlns:a="http://schemas.openxmlformats.org/drawingml/2006/main">
              <a:ext uri="{FF2B5EF4-FFF2-40B4-BE49-F238E27FC236}">
                <a16:creationId xmlns:a16="http://schemas.microsoft.com/office/drawing/2014/main" id="{2331C241-13AD-4761-8F3F-1CC28F47FE81}"/>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Power supply: 24 V DC / 0 V.</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Wire functions follow the English 12-pin table.</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K1 / K2: external devices, such as forcibly guided relays and electromagnetic contactors. S: reset switch.</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Refer to the OSSD and EDM settings for purple, pink and light green wire connections.</a:t>
            </a:r>
          </a:p>
        </p:txBody>
      </p:sp>
      <p:sp>
        <p:nvSpPr>
          <p:cNvPr id="7" name="heading-4">
            <a:extLst xmlns:a="http://schemas.openxmlformats.org/drawingml/2006/main">
              <a:ext uri="{FF2B5EF4-FFF2-40B4-BE49-F238E27FC236}">
                <a16:creationId xmlns:a16="http://schemas.microsoft.com/office/drawing/2014/main" id="{024EF000-CE62-40E8-885A-82CA696D7B62}"/>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7B9FC818-C8D3-4C81-8876-D3FD21581BE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146</a:t>
            </a:r>
          </a:p>
        </p:txBody>
      </p:sp>
    </p:spTree>
    <p:extLst>
      <p:ext uri="{BB962C8B-B14F-4D97-AF65-F5344CB8AC3E}">
        <p14:creationId xmlns:p14="http://schemas.microsoft.com/office/powerpoint/2010/main" val="863500014"/>
      </p:ext>
    </p:extLst>
  </p:cSld>
</p:sld>
</file>

<file path=ppt/slides/slide1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BB944349-EAA0-4C5A-A5AB-07AB3FEBC78D}"/>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family advanced wiring without cascade</a:t>
            </a:r>
          </a:p>
        </p:txBody>
      </p:sp>
      <p:pic>
        <p:nvPicPr>
          <p:cNvPr id="2" name="">
            <a:extLst xmlns:a="http://schemas.openxmlformats.org/drawingml/2006/main">
              <a:ext uri="{FF2B5EF4-FFF2-40B4-BE49-F238E27FC236}">
                <a16:creationId xmlns:a16="http://schemas.microsoft.com/office/drawing/2014/main" id="{01A77F09-5055-4AC6-BC3D-4DD0A97A904C}"/>
              </a:ext>
            </a:extLst>
          </p:cNvPr>
          <p:cNvPicPr>
            <a:picLocks xmlns:a="http://schemas.openxmlformats.org/drawingml/2006/main" noChangeAspect="1"/>
          </p:cNvPicPr>
          <p:nvPr/>
        </p:nvPicPr>
        <p:blipFill>
          <a:blip xmlns:r="http://schemas.openxmlformats.org/officeDocument/2006/relationships" xmlns:a="http://schemas.openxmlformats.org/drawingml/2006/main" r:embed="Rf3f5f90bcc174d29"/>
          <a:stretch xmlns:a="http://schemas.openxmlformats.org/drawingml/2006/main"/>
        </p:blipFill>
        <p:spPr>
          <a:xfrm xmlns:a="http://schemas.openxmlformats.org/drawingml/2006/main">
            <a:off x="1862125" y="1409700"/>
            <a:ext cx="4467251"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CA6FC25A-77B6-4AF0-8CA1-F8296EAE6A3D}"/>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Advanced PNP without cascade</a:t>
            </a:r>
          </a:p>
        </p:txBody>
      </p:sp>
      <p:pic>
        <p:nvPicPr>
          <p:cNvPr id="4" name="">
            <a:extLst xmlns:a="http://schemas.openxmlformats.org/drawingml/2006/main">
              <a:ext uri="{FF2B5EF4-FFF2-40B4-BE49-F238E27FC236}">
                <a16:creationId xmlns:a16="http://schemas.microsoft.com/office/drawing/2014/main" id="{BDCE3C78-10D7-4EEE-83BD-D620F363DF6A}"/>
              </a:ext>
            </a:extLst>
          </p:cNvPr>
          <p:cNvPicPr>
            <a:picLocks xmlns:a="http://schemas.openxmlformats.org/drawingml/2006/main" noChangeAspect="1"/>
          </p:cNvPicPr>
          <p:nvPr/>
        </p:nvPicPr>
        <p:blipFill>
          <a:blip xmlns:r="http://schemas.openxmlformats.org/officeDocument/2006/relationships" xmlns:a="http://schemas.openxmlformats.org/drawingml/2006/main" r:embed="R4075058510974ad0"/>
          <a:stretch xmlns:a="http://schemas.openxmlformats.org/drawingml/2006/main"/>
        </p:blipFill>
        <p:spPr>
          <a:xfrm xmlns:a="http://schemas.openxmlformats.org/drawingml/2006/main">
            <a:off x="8949690" y="1409700"/>
            <a:ext cx="4389120"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88752F0F-F3FA-461B-ADB9-D18FD9752630}"/>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Advanced NPN without cascade</a:t>
            </a:r>
          </a:p>
        </p:txBody>
      </p:sp>
      <p:sp>
        <p:nvSpPr>
          <p:cNvPr id="6" name="text-3">
            <a:extLst xmlns:a="http://schemas.openxmlformats.org/drawingml/2006/main">
              <a:ext uri="{FF2B5EF4-FFF2-40B4-BE49-F238E27FC236}">
                <a16:creationId xmlns:a16="http://schemas.microsoft.com/office/drawing/2014/main" id="{B8D9FF75-451A-4CCC-841E-A28388E42BE2}"/>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Power supply: 24 V DC / 0 V.</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Wire functions follow the English 12-pin table.</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K1 / K2: external devices, such as forcibly guided relays and electromagnetic contactors. S: reset switch.</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Refer to the OSSD and EDM settings for purple, pink and light green wire connections.</a:t>
            </a:r>
          </a:p>
        </p:txBody>
      </p:sp>
      <p:sp>
        <p:nvSpPr>
          <p:cNvPr id="7" name="heading-4">
            <a:extLst xmlns:a="http://schemas.openxmlformats.org/drawingml/2006/main">
              <a:ext uri="{FF2B5EF4-FFF2-40B4-BE49-F238E27FC236}">
                <a16:creationId xmlns:a16="http://schemas.microsoft.com/office/drawing/2014/main" id="{075C32A6-E33B-409A-820B-D9228788EBEB}"/>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2B538CE4-B3EA-4C9D-8FD4-F8BDEAAEB066}"/>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147</a:t>
            </a:r>
          </a:p>
        </p:txBody>
      </p:sp>
    </p:spTree>
    <p:extLst>
      <p:ext uri="{BB962C8B-B14F-4D97-AF65-F5344CB8AC3E}">
        <p14:creationId xmlns:p14="http://schemas.microsoft.com/office/powerpoint/2010/main" val="600201552"/>
      </p:ext>
    </p:extLst>
  </p:cSld>
</p:sld>
</file>

<file path=ppt/slides/slide1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46DAA6F4-D124-4019-AA3D-BB7827338DD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family advanced cascade wiring</a:t>
            </a:r>
          </a:p>
        </p:txBody>
      </p:sp>
      <p:pic>
        <p:nvPicPr>
          <p:cNvPr id="2" name="">
            <a:extLst xmlns:a="http://schemas.openxmlformats.org/drawingml/2006/main">
              <a:ext uri="{FF2B5EF4-FFF2-40B4-BE49-F238E27FC236}">
                <a16:creationId xmlns:a16="http://schemas.microsoft.com/office/drawing/2014/main" id="{C797EFD8-8E74-4C6B-BC84-082ED4F946F8}"/>
              </a:ext>
            </a:extLst>
          </p:cNvPr>
          <p:cNvPicPr>
            <a:picLocks xmlns:a="http://schemas.openxmlformats.org/drawingml/2006/main" noChangeAspect="1"/>
          </p:cNvPicPr>
          <p:nvPr/>
        </p:nvPicPr>
        <p:blipFill>
          <a:blip xmlns:r="http://schemas.openxmlformats.org/officeDocument/2006/relationships" xmlns:a="http://schemas.openxmlformats.org/drawingml/2006/main" r:embed="Rc1e9a3742dab4932"/>
          <a:stretch xmlns:a="http://schemas.openxmlformats.org/drawingml/2006/main"/>
        </p:blipFill>
        <p:spPr>
          <a:xfrm xmlns:a="http://schemas.openxmlformats.org/drawingml/2006/main">
            <a:off x="3162342" y="1409700"/>
            <a:ext cx="1866815"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5D969E81-E4FD-4424-ABB6-DB76214CCB63}"/>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Advanced PNP cascade</a:t>
            </a:r>
          </a:p>
        </p:txBody>
      </p:sp>
      <p:pic>
        <p:nvPicPr>
          <p:cNvPr id="4" name="">
            <a:extLst xmlns:a="http://schemas.openxmlformats.org/drawingml/2006/main">
              <a:ext uri="{FF2B5EF4-FFF2-40B4-BE49-F238E27FC236}">
                <a16:creationId xmlns:a16="http://schemas.microsoft.com/office/drawing/2014/main" id="{0F2CC013-584A-4D73-B622-63D730C14462}"/>
              </a:ext>
            </a:extLst>
          </p:cNvPr>
          <p:cNvPicPr>
            <a:picLocks xmlns:a="http://schemas.openxmlformats.org/drawingml/2006/main" noChangeAspect="1"/>
          </p:cNvPicPr>
          <p:nvPr/>
        </p:nvPicPr>
        <p:blipFill>
          <a:blip xmlns:r="http://schemas.openxmlformats.org/officeDocument/2006/relationships" xmlns:a="http://schemas.openxmlformats.org/drawingml/2006/main" r:embed="R051de96829bc412e"/>
          <a:stretch xmlns:a="http://schemas.openxmlformats.org/drawingml/2006/main"/>
        </p:blipFill>
        <p:spPr>
          <a:xfrm xmlns:a="http://schemas.openxmlformats.org/drawingml/2006/main">
            <a:off x="10233630" y="1409700"/>
            <a:ext cx="1821240"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726B48C6-9F9D-4AFE-8C24-1F50C7FBCC81}"/>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Advanced NPN cascade</a:t>
            </a:r>
          </a:p>
        </p:txBody>
      </p:sp>
      <p:sp>
        <p:nvSpPr>
          <p:cNvPr id="6" name="text-3">
            <a:extLst xmlns:a="http://schemas.openxmlformats.org/drawingml/2006/main">
              <a:ext uri="{FF2B5EF4-FFF2-40B4-BE49-F238E27FC236}">
                <a16:creationId xmlns:a16="http://schemas.microsoft.com/office/drawing/2014/main" id="{AC327316-6A34-4F1E-B354-00C2AE929B93}"/>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Power supply: 24 V DC / 0 V.</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Wire functions follow the English 12-pin table.</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K1 / K2: external devices, such as forcibly guided relays and electromagnetic contactors. S: reset switch.</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Refer to the OSSD and EDM settings for purple, pink and light green wire connections.</a:t>
            </a:r>
          </a:p>
        </p:txBody>
      </p:sp>
      <p:sp>
        <p:nvSpPr>
          <p:cNvPr id="7" name="heading-4">
            <a:extLst xmlns:a="http://schemas.openxmlformats.org/drawingml/2006/main">
              <a:ext uri="{FF2B5EF4-FFF2-40B4-BE49-F238E27FC236}">
                <a16:creationId xmlns:a16="http://schemas.microsoft.com/office/drawing/2014/main" id="{AC89EEA3-0DAE-4375-A2A2-6FC8A771DAC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7978EF23-D99F-42E0-A66B-8B759CC346F3}"/>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148</a:t>
            </a:r>
          </a:p>
        </p:txBody>
      </p:sp>
    </p:spTree>
    <p:extLst>
      <p:ext uri="{BB962C8B-B14F-4D97-AF65-F5344CB8AC3E}">
        <p14:creationId xmlns:p14="http://schemas.microsoft.com/office/powerpoint/2010/main" val="2011718093"/>
      </p:ext>
    </p:extLst>
  </p:cSld>
</p:sld>
</file>

<file path=ppt/slides/slide1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1204599A-C54D-4F63-9FA5-3DCE01616C36}"/>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family terminal block wiring  1</a:t>
            </a:r>
          </a:p>
        </p:txBody>
      </p:sp>
      <p:pic>
        <p:nvPicPr>
          <p:cNvPr id="2" name="">
            <a:extLst xmlns:a="http://schemas.openxmlformats.org/drawingml/2006/main">
              <a:ext uri="{FF2B5EF4-FFF2-40B4-BE49-F238E27FC236}">
                <a16:creationId xmlns:a16="http://schemas.microsoft.com/office/drawing/2014/main" id="{6DFDF3DD-D253-4D5C-953E-D4C4C8B8C5D0}"/>
              </a:ext>
            </a:extLst>
          </p:cNvPr>
          <p:cNvPicPr>
            <a:picLocks xmlns:a="http://schemas.openxmlformats.org/drawingml/2006/main" noChangeAspect="1"/>
          </p:cNvPicPr>
          <p:nvPr/>
        </p:nvPicPr>
        <p:blipFill>
          <a:blip xmlns:r="http://schemas.openxmlformats.org/officeDocument/2006/relationships" xmlns:a="http://schemas.openxmlformats.org/drawingml/2006/main" r:embed="R16fc8c5106a44e8b"/>
          <a:stretch xmlns:a="http://schemas.openxmlformats.org/drawingml/2006/main"/>
        </p:blipFill>
        <p:spPr>
          <a:xfrm xmlns:a="http://schemas.openxmlformats.org/drawingml/2006/main">
            <a:off x="1320800" y="1409700"/>
            <a:ext cx="3200400"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BAF9D6D4-E752-4D83-B8DB-5159190310A9}"/>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Terminal layout</a:t>
            </a:r>
          </a:p>
        </p:txBody>
      </p:sp>
      <p:pic>
        <p:nvPicPr>
          <p:cNvPr id="4" name="">
            <a:extLst xmlns:a="http://schemas.openxmlformats.org/drawingml/2006/main">
              <a:ext uri="{FF2B5EF4-FFF2-40B4-BE49-F238E27FC236}">
                <a16:creationId xmlns:a16="http://schemas.microsoft.com/office/drawing/2014/main" id="{99326CA0-4D16-454E-85CB-613841F9D9C2}"/>
              </a:ext>
            </a:extLst>
          </p:cNvPr>
          <p:cNvPicPr>
            <a:picLocks xmlns:a="http://schemas.openxmlformats.org/drawingml/2006/main" noChangeAspect="1"/>
          </p:cNvPicPr>
          <p:nvPr/>
        </p:nvPicPr>
        <p:blipFill>
          <a:blip xmlns:r="http://schemas.openxmlformats.org/officeDocument/2006/relationships" xmlns:a="http://schemas.openxmlformats.org/drawingml/2006/main" r:embed="R81837520e6134d46"/>
          <a:stretch xmlns:a="http://schemas.openxmlformats.org/drawingml/2006/main"/>
        </p:blipFill>
        <p:spPr>
          <a:xfrm xmlns:a="http://schemas.openxmlformats.org/drawingml/2006/main">
            <a:off x="5461000" y="1656432"/>
            <a:ext cx="4318000" cy="3316536"/>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65A50FF9-D369-414E-B006-00D5426B690B}"/>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MA51 terminal block PNP</a:t>
            </a:r>
          </a:p>
        </p:txBody>
      </p:sp>
      <p:pic>
        <p:nvPicPr>
          <p:cNvPr id="6" name="">
            <a:extLst xmlns:a="http://schemas.openxmlformats.org/drawingml/2006/main">
              <a:ext uri="{FF2B5EF4-FFF2-40B4-BE49-F238E27FC236}">
                <a16:creationId xmlns:a16="http://schemas.microsoft.com/office/drawing/2014/main" id="{8B80A7E4-E1C8-4E35-8CE8-1CA8E694C185}"/>
              </a:ext>
            </a:extLst>
          </p:cNvPr>
          <p:cNvPicPr>
            <a:picLocks xmlns:a="http://schemas.openxmlformats.org/drawingml/2006/main" noChangeAspect="1"/>
          </p:cNvPicPr>
          <p:nvPr/>
        </p:nvPicPr>
        <p:blipFill>
          <a:blip xmlns:r="http://schemas.openxmlformats.org/officeDocument/2006/relationships" xmlns:a="http://schemas.openxmlformats.org/drawingml/2006/main" r:embed="R6b3ed46b75da4715"/>
          <a:stretch xmlns:a="http://schemas.openxmlformats.org/drawingml/2006/main"/>
        </p:blipFill>
        <p:spPr>
          <a:xfrm xmlns:a="http://schemas.openxmlformats.org/drawingml/2006/main">
            <a:off x="10160000" y="1596858"/>
            <a:ext cx="4318000" cy="3435684"/>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BD1140CB-28D3-4752-81C4-0C5A5DFF6DEC}"/>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MA51 terminal block NPN</a:t>
            </a:r>
          </a:p>
        </p:txBody>
      </p:sp>
      <p:sp>
        <p:nvSpPr>
          <p:cNvPr id="8" name="text-4">
            <a:extLst xmlns:a="http://schemas.openxmlformats.org/drawingml/2006/main">
              <a:ext uri="{FF2B5EF4-FFF2-40B4-BE49-F238E27FC236}">
                <a16:creationId xmlns:a16="http://schemas.microsoft.com/office/drawing/2014/main" id="{DFD94F3C-0565-42F0-90F8-E4EB795CB23D}"/>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Power supply: 24 V DC / 0 V.</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Wire functions follow the English 12-pin table.</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K1 / K2: external devices, such as forcibly guided relays and electromagnetic contactors. S: reset switch.</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Refer to the OSSD and EDM settings for purple, pink and light green wire connections.</a:t>
            </a:r>
          </a:p>
        </p:txBody>
      </p:sp>
      <p:sp>
        <p:nvSpPr>
          <p:cNvPr id="9" name="heading-5">
            <a:extLst xmlns:a="http://schemas.openxmlformats.org/drawingml/2006/main">
              <a:ext uri="{FF2B5EF4-FFF2-40B4-BE49-F238E27FC236}">
                <a16:creationId xmlns:a16="http://schemas.microsoft.com/office/drawing/2014/main" id="{AD823505-DC60-4344-B37F-90B20B9AF970}"/>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A4DCDC0E-D2BD-42DD-8F60-14BF74FDBC07}"/>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149</a:t>
            </a:r>
          </a:p>
        </p:txBody>
      </p:sp>
    </p:spTree>
    <p:extLst>
      <p:ext uri="{BB962C8B-B14F-4D97-AF65-F5344CB8AC3E}">
        <p14:creationId xmlns:p14="http://schemas.microsoft.com/office/powerpoint/2010/main" val="1069562071"/>
      </p:ext>
    </p:extLst>
  </p:cSld>
</p:sld>
</file>

<file path=ppt/slides/slide1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37C3B2A5-602E-4BDD-B85C-2B3A2F4C298A}"/>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family terminal block wiring  2</a:t>
            </a:r>
          </a:p>
        </p:txBody>
      </p:sp>
      <p:pic>
        <p:nvPicPr>
          <p:cNvPr id="2" name="">
            <a:extLst xmlns:a="http://schemas.openxmlformats.org/drawingml/2006/main">
              <a:ext uri="{FF2B5EF4-FFF2-40B4-BE49-F238E27FC236}">
                <a16:creationId xmlns:a16="http://schemas.microsoft.com/office/drawing/2014/main" id="{F9BE6583-51BA-4535-8703-A2B95F862CE7}"/>
              </a:ext>
            </a:extLst>
          </p:cNvPr>
          <p:cNvPicPr>
            <a:picLocks xmlns:a="http://schemas.openxmlformats.org/drawingml/2006/main" noChangeAspect="1"/>
          </p:cNvPicPr>
          <p:nvPr/>
        </p:nvPicPr>
        <p:blipFill>
          <a:blip xmlns:r="http://schemas.openxmlformats.org/officeDocument/2006/relationships" xmlns:a="http://schemas.openxmlformats.org/drawingml/2006/main" r:embed="R39cd419796b34f5e"/>
          <a:stretch xmlns:a="http://schemas.openxmlformats.org/drawingml/2006/main"/>
        </p:blipFill>
        <p:spPr>
          <a:xfrm xmlns:a="http://schemas.openxmlformats.org/drawingml/2006/main">
            <a:off x="2998340" y="1409700"/>
            <a:ext cx="2194821"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BC316F07-768E-42D1-8C67-570C555228AD}"/>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Terminal block cascade diagram</a:t>
            </a:r>
          </a:p>
        </p:txBody>
      </p:sp>
      <p:pic>
        <p:nvPicPr>
          <p:cNvPr id="4" name="">
            <a:extLst xmlns:a="http://schemas.openxmlformats.org/drawingml/2006/main">
              <a:ext uri="{FF2B5EF4-FFF2-40B4-BE49-F238E27FC236}">
                <a16:creationId xmlns:a16="http://schemas.microsoft.com/office/drawing/2014/main" id="{F61615D0-A915-479A-AA2D-CD895C89A989}"/>
              </a:ext>
            </a:extLst>
          </p:cNvPr>
          <p:cNvPicPr>
            <a:picLocks xmlns:a="http://schemas.openxmlformats.org/drawingml/2006/main" noChangeAspect="1"/>
          </p:cNvPicPr>
          <p:nvPr/>
        </p:nvPicPr>
        <p:blipFill>
          <a:blip xmlns:r="http://schemas.openxmlformats.org/officeDocument/2006/relationships" xmlns:a="http://schemas.openxmlformats.org/drawingml/2006/main" r:embed="R9e57a187559d4a07"/>
          <a:stretch xmlns:a="http://schemas.openxmlformats.org/drawingml/2006/main"/>
        </p:blipFill>
        <p:spPr>
          <a:xfrm xmlns:a="http://schemas.openxmlformats.org/drawingml/2006/main">
            <a:off x="10058066" y="1409700"/>
            <a:ext cx="2172368"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59DB4080-1FBB-4972-99B5-6E545D4642C9}"/>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Terminal block cascade diagram</a:t>
            </a:r>
          </a:p>
        </p:txBody>
      </p:sp>
      <p:sp>
        <p:nvSpPr>
          <p:cNvPr id="6" name="text-3">
            <a:extLst xmlns:a="http://schemas.openxmlformats.org/drawingml/2006/main">
              <a:ext uri="{FF2B5EF4-FFF2-40B4-BE49-F238E27FC236}">
                <a16:creationId xmlns:a16="http://schemas.microsoft.com/office/drawing/2014/main" id="{94141C75-3EDF-4B50-A4D5-D00288CD7D77}"/>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Power supply: 24 V DC / 0 V.</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Wire functions follow the English 12-pin table.</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K1 / K2: external devices, such as forcibly guided relays and electromagnetic contactors. S: reset switch.</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Refer to the OSSD and EDM settings for purple, pink and light green wire connections.</a:t>
            </a:r>
          </a:p>
        </p:txBody>
      </p:sp>
      <p:sp>
        <p:nvSpPr>
          <p:cNvPr id="7" name="heading-4">
            <a:extLst xmlns:a="http://schemas.openxmlformats.org/drawingml/2006/main">
              <a:ext uri="{FF2B5EF4-FFF2-40B4-BE49-F238E27FC236}">
                <a16:creationId xmlns:a16="http://schemas.microsoft.com/office/drawing/2014/main" id="{8B47C15D-6681-4E37-BEB8-9F460823C248}"/>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2031FD91-CF32-4007-A2A2-21DB15A6358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150</a:t>
            </a:r>
          </a:p>
        </p:txBody>
      </p:sp>
    </p:spTree>
    <p:extLst>
      <p:ext uri="{BB962C8B-B14F-4D97-AF65-F5344CB8AC3E}">
        <p14:creationId xmlns:p14="http://schemas.microsoft.com/office/powerpoint/2010/main" val="556594897"/>
      </p:ext>
    </p:extLst>
  </p:cSld>
</p:sld>
</file>

<file path=ppt/slides/slide1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37D98EEE-4BDD-49D8-9161-B5C39C9387E1}"/>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MA50 cable selection</a:t>
            </a:r>
          </a:p>
        </p:txBody>
      </p:sp>
      <p:graphicFrame>
        <p:nvGraphicFramePr>
          <p:cNvPr id="2" name="">
            <a:extLst xmlns:a="http://schemas.openxmlformats.org/drawingml/2006/main">
              <a:ext uri="{FF2B5EF4-FFF2-40B4-BE49-F238E27FC236}">
                <a16:creationId xmlns:a16="http://schemas.microsoft.com/office/drawing/2014/main" id="{FA019929-1A9F-48B3-A66A-C9DFF6F71808}"/>
              </a:ext>
            </a:extLst>
          </p:cNvPr>
          <p:cNvGraphicFramePr/>
          <p:nvPr/>
        </p:nvGraphicFramePr>
        <p:xfrm>
          <a:off xmlns:a="http://schemas.openxmlformats.org/drawingml/2006/main" x="762000" y="1352550"/>
          <a:ext xmlns:a="http://schemas.openxmlformats.org/drawingml/2006/main" cx="13716000" cy="2847975"/>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Cable code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MA50-C[connector][length]</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Connector 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Bare wires at one end, right-angle female circular connector at the other</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Connector 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Bare wires at one end, straight female circular connector at the other</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Lengths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 m, 3 m, 5 m, 10 m and 20 m</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Compatibility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MA51, MA51L and MA51P family. The selection illustrations also list MA50.</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4A407715-6D09-436D-8629-B0D31F7E41F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7710EAD7-6FB5-4EE6-AE7E-31FB61890BDA}"/>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151</a:t>
            </a:r>
          </a:p>
        </p:txBody>
      </p:sp>
    </p:spTree>
    <p:extLst>
      <p:ext uri="{BB962C8B-B14F-4D97-AF65-F5344CB8AC3E}">
        <p14:creationId xmlns:p14="http://schemas.microsoft.com/office/powerpoint/2010/main" val="2014413005"/>
      </p:ext>
    </p:extLst>
  </p:cSld>
</p:sld>
</file>

<file path=ppt/slides/slide1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16F83333-7B1D-4029-B2DE-AD274D58E99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Cable model selection</a:t>
            </a:r>
          </a:p>
        </p:txBody>
      </p:sp>
      <p:graphicFrame>
        <p:nvGraphicFramePr>
          <p:cNvPr id="2" name="">
            <a:extLst xmlns:a="http://schemas.openxmlformats.org/drawingml/2006/main">
              <a:ext uri="{FF2B5EF4-FFF2-40B4-BE49-F238E27FC236}">
                <a16:creationId xmlns:a16="http://schemas.microsoft.com/office/drawing/2014/main" id="{B58917F0-E85D-48A8-A353-CA240F82493F}"/>
              </a:ext>
            </a:extLst>
          </p:cNvPr>
          <p:cNvGraphicFramePr/>
          <p:nvPr/>
        </p:nvGraphicFramePr>
        <p:xfrm>
          <a:off xmlns:a="http://schemas.openxmlformats.org/drawingml/2006/main" x="762000" y="1352550"/>
          <a:ext xmlns:a="http://schemas.openxmlformats.org/drawingml/2006/main" cx="13716000" cy="2847975"/>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Length</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Straight connector</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Right-angle connector</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1 m</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MA50-CS1</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MA50-CL1</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3 m</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MA50-CS3</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MA50-CL3</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5 m</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MA50-CS5</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MA50-CL5</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10 m</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MA50-CS10</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MA50-CL10</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20 m</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MA50-CS20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MA50-CL20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294F6C91-686C-4FEF-9D53-988FF819E40F}"/>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F13B90C8-61A3-4EF3-AE53-2C097BD6353E}"/>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152</a:t>
            </a:r>
          </a:p>
        </p:txBody>
      </p:sp>
    </p:spTree>
    <p:extLst>
      <p:ext uri="{BB962C8B-B14F-4D97-AF65-F5344CB8AC3E}">
        <p14:creationId xmlns:p14="http://schemas.microsoft.com/office/powerpoint/2010/main" val="1112459062"/>
      </p:ext>
    </p:extLst>
  </p:cSld>
</p:sld>
</file>

<file path=ppt/slides/slide1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D68CD418-DABF-4171-B57C-308945CA1DCF}"/>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M12 cable connector</a:t>
            </a:r>
          </a:p>
        </p:txBody>
      </p:sp>
      <p:pic>
        <p:nvPicPr>
          <p:cNvPr id="2" name="">
            <a:extLst xmlns:a="http://schemas.openxmlformats.org/drawingml/2006/main">
              <a:ext uri="{FF2B5EF4-FFF2-40B4-BE49-F238E27FC236}">
                <a16:creationId xmlns:a16="http://schemas.microsoft.com/office/drawing/2014/main" id="{9DB5FC4B-61EF-48E6-9107-CD0A9931BAD1}"/>
              </a:ext>
            </a:extLst>
          </p:cNvPr>
          <p:cNvPicPr>
            <a:picLocks xmlns:a="http://schemas.openxmlformats.org/drawingml/2006/main" noChangeAspect="1"/>
          </p:cNvPicPr>
          <p:nvPr/>
        </p:nvPicPr>
        <p:blipFill>
          <a:blip xmlns:r="http://schemas.openxmlformats.org/officeDocument/2006/relationships" xmlns:a="http://schemas.openxmlformats.org/drawingml/2006/main" r:embed="R59bf010ffc514e7c"/>
          <a:stretch xmlns:a="http://schemas.openxmlformats.org/drawingml/2006/main"/>
        </p:blipFill>
        <p:spPr>
          <a:xfrm xmlns:a="http://schemas.openxmlformats.org/drawingml/2006/main">
            <a:off x="1436015" y="1428750"/>
            <a:ext cx="5605220" cy="5334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1AC72EE0-0CEE-405C-9724-2F523EF5B05F}"/>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12-pin waterproof female circular connector pin numbering</a:t>
            </a:r>
          </a:p>
        </p:txBody>
      </p:sp>
      <p:sp>
        <p:nvSpPr>
          <p:cNvPr id="4" name="text-2">
            <a:extLst xmlns:a="http://schemas.openxmlformats.org/drawingml/2006/main">
              <a:ext uri="{FF2B5EF4-FFF2-40B4-BE49-F238E27FC236}">
                <a16:creationId xmlns:a16="http://schemas.microsoft.com/office/drawing/2014/main" id="{1049CDE1-9CC0-4DED-A838-A3E97D9E7344}"/>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 soldering wire colors and functions appear in the English 12-pin wiring table.</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Connector pin numbering follows the original view.</a:t>
            </a:r>
          </a:p>
        </p:txBody>
      </p:sp>
      <p:sp>
        <p:nvSpPr>
          <p:cNvPr id="5" name="heading-3">
            <a:extLst xmlns:a="http://schemas.openxmlformats.org/drawingml/2006/main">
              <a:ext uri="{FF2B5EF4-FFF2-40B4-BE49-F238E27FC236}">
                <a16:creationId xmlns:a16="http://schemas.microsoft.com/office/drawing/2014/main" id="{1797FA06-283D-499C-89D6-04E97C76DAE2}"/>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4C982BC0-969A-4241-B5CC-7B9B22ECD4C6}"/>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153</a:t>
            </a:r>
          </a:p>
        </p:txBody>
      </p:sp>
    </p:spTree>
    <p:extLst>
      <p:ext uri="{BB962C8B-B14F-4D97-AF65-F5344CB8AC3E}">
        <p14:creationId xmlns:p14="http://schemas.microsoft.com/office/powerpoint/2010/main" val="546377525"/>
      </p:ext>
    </p:extLst>
  </p:cSld>
</p:sld>
</file>

<file path=ppt/slides/slide1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5879B7EB-D143-4829-A123-4DACCBA1CD45}"/>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MA51L product dimensions</a:t>
            </a:r>
          </a:p>
        </p:txBody>
      </p:sp>
      <p:pic>
        <p:nvPicPr>
          <p:cNvPr id="2" name="">
            <a:extLst xmlns:a="http://schemas.openxmlformats.org/drawingml/2006/main">
              <a:ext uri="{FF2B5EF4-FFF2-40B4-BE49-F238E27FC236}">
                <a16:creationId xmlns:a16="http://schemas.microsoft.com/office/drawing/2014/main" id="{05565B05-B40B-4B2E-AEDA-734C86CD2594}"/>
              </a:ext>
            </a:extLst>
          </p:cNvPr>
          <p:cNvPicPr>
            <a:picLocks xmlns:a="http://schemas.openxmlformats.org/drawingml/2006/main" noChangeAspect="1"/>
          </p:cNvPicPr>
          <p:nvPr/>
        </p:nvPicPr>
        <p:blipFill>
          <a:blip xmlns:r="http://schemas.openxmlformats.org/officeDocument/2006/relationships" xmlns:a="http://schemas.openxmlformats.org/drawingml/2006/main" r:embed="R228697748e8b49c4"/>
          <a:stretch xmlns:a="http://schemas.openxmlformats.org/drawingml/2006/main"/>
        </p:blipFill>
        <p:spPr>
          <a:xfrm xmlns:a="http://schemas.openxmlformats.org/drawingml/2006/main">
            <a:off x="762000" y="2015750"/>
            <a:ext cx="6953250" cy="416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3A5E086B-8619-4B46-A7B7-BFE3CEBEDC59}"/>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MA51L overall, actuator and mounting dimensions</a:t>
            </a:r>
          </a:p>
        </p:txBody>
      </p:sp>
      <p:sp>
        <p:nvSpPr>
          <p:cNvPr id="4" name="text-2">
            <a:extLst xmlns:a="http://schemas.openxmlformats.org/drawingml/2006/main">
              <a:ext uri="{FF2B5EF4-FFF2-40B4-BE49-F238E27FC236}">
                <a16:creationId xmlns:a16="http://schemas.microsoft.com/office/drawing/2014/main" id="{7F018BE9-A5BB-407C-ACAA-B27E6FD1724C}"/>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Dimensions in mm. Drawing labels include the rear sensing center and mounting center.</a:t>
            </a:r>
          </a:p>
        </p:txBody>
      </p:sp>
      <p:sp>
        <p:nvSpPr>
          <p:cNvPr id="5" name="heading-3">
            <a:extLst xmlns:a="http://schemas.openxmlformats.org/drawingml/2006/main">
              <a:ext uri="{FF2B5EF4-FFF2-40B4-BE49-F238E27FC236}">
                <a16:creationId xmlns:a16="http://schemas.microsoft.com/office/drawing/2014/main" id="{AD0A68B6-C847-4CA0-B33B-258CA70D4FD4}"/>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17B00604-4EF7-4ECF-8724-F203813174C7}"/>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154</a:t>
            </a:r>
          </a:p>
        </p:txBody>
      </p:sp>
    </p:spTree>
    <p:extLst>
      <p:ext uri="{BB962C8B-B14F-4D97-AF65-F5344CB8AC3E}">
        <p14:creationId xmlns:p14="http://schemas.microsoft.com/office/powerpoint/2010/main" val="465209842"/>
      </p:ext>
    </p:extLst>
  </p:cSld>
</p:sld>
</file>

<file path=ppt/slides/slide1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190083E8-07BE-4E84-9535-32A9DF7DEDF1}"/>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MA51L installation alignment  1</a:t>
            </a:r>
          </a:p>
        </p:txBody>
      </p:sp>
      <p:pic>
        <p:nvPicPr>
          <p:cNvPr id="2" name="">
            <a:extLst xmlns:a="http://schemas.openxmlformats.org/drawingml/2006/main">
              <a:ext uri="{FF2B5EF4-FFF2-40B4-BE49-F238E27FC236}">
                <a16:creationId xmlns:a16="http://schemas.microsoft.com/office/drawing/2014/main" id="{1A353559-15B4-4F1A-840F-4A0DC56C8841}"/>
              </a:ext>
            </a:extLst>
          </p:cNvPr>
          <p:cNvPicPr>
            <a:picLocks xmlns:a="http://schemas.openxmlformats.org/drawingml/2006/main" noChangeAspect="1"/>
          </p:cNvPicPr>
          <p:nvPr/>
        </p:nvPicPr>
        <p:blipFill>
          <a:blip xmlns:r="http://schemas.openxmlformats.org/officeDocument/2006/relationships" xmlns:a="http://schemas.openxmlformats.org/drawingml/2006/main" r:embed="R6240cc096ca44c36"/>
          <a:stretch xmlns:a="http://schemas.openxmlformats.org/drawingml/2006/main"/>
        </p:blipFill>
        <p:spPr>
          <a:xfrm xmlns:a="http://schemas.openxmlformats.org/drawingml/2006/main">
            <a:off x="1467184" y="1409700"/>
            <a:ext cx="2907632"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6441DC5A-8EA7-4963-B80D-9909333C15A0}"/>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Correct aligned sensing faces</a:t>
            </a:r>
          </a:p>
        </p:txBody>
      </p:sp>
      <p:pic>
        <p:nvPicPr>
          <p:cNvPr id="4" name="">
            <a:extLst xmlns:a="http://schemas.openxmlformats.org/drawingml/2006/main">
              <a:ext uri="{FF2B5EF4-FFF2-40B4-BE49-F238E27FC236}">
                <a16:creationId xmlns:a16="http://schemas.microsoft.com/office/drawing/2014/main" id="{45FED43E-71A5-48C2-8028-E904CA5DC9B8}"/>
              </a:ext>
            </a:extLst>
          </p:cNvPr>
          <p:cNvPicPr>
            <a:picLocks xmlns:a="http://schemas.openxmlformats.org/drawingml/2006/main" noChangeAspect="1"/>
          </p:cNvPicPr>
          <p:nvPr/>
        </p:nvPicPr>
        <p:blipFill>
          <a:blip xmlns:r="http://schemas.openxmlformats.org/officeDocument/2006/relationships" xmlns:a="http://schemas.openxmlformats.org/drawingml/2006/main" r:embed="Rf2fdcb88b3bf4c92"/>
          <a:stretch xmlns:a="http://schemas.openxmlformats.org/drawingml/2006/main"/>
        </p:blipFill>
        <p:spPr>
          <a:xfrm xmlns:a="http://schemas.openxmlformats.org/drawingml/2006/main">
            <a:off x="6090634" y="1409700"/>
            <a:ext cx="3058732"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57658EC0-C8AD-4C0D-89C3-0EEC97E23A6A}"/>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Sensing center and magnetic center</a:t>
            </a:r>
          </a:p>
        </p:txBody>
      </p:sp>
      <p:pic>
        <p:nvPicPr>
          <p:cNvPr id="6" name="">
            <a:extLst xmlns:a="http://schemas.openxmlformats.org/drawingml/2006/main">
              <a:ext uri="{FF2B5EF4-FFF2-40B4-BE49-F238E27FC236}">
                <a16:creationId xmlns:a16="http://schemas.microsoft.com/office/drawing/2014/main" id="{BB23603B-9045-4CB7-A8EC-40C51ED1180A}"/>
              </a:ext>
            </a:extLst>
          </p:cNvPr>
          <p:cNvPicPr>
            <a:picLocks xmlns:a="http://schemas.openxmlformats.org/drawingml/2006/main" noChangeAspect="1"/>
          </p:cNvPicPr>
          <p:nvPr/>
        </p:nvPicPr>
        <p:blipFill>
          <a:blip xmlns:r="http://schemas.openxmlformats.org/officeDocument/2006/relationships" xmlns:a="http://schemas.openxmlformats.org/drawingml/2006/main" r:embed="Rc0c1699bbc4c4cc6"/>
          <a:stretch xmlns:a="http://schemas.openxmlformats.org/drawingml/2006/main"/>
        </p:blipFill>
        <p:spPr>
          <a:xfrm xmlns:a="http://schemas.openxmlformats.org/drawingml/2006/main">
            <a:off x="10624497" y="1409700"/>
            <a:ext cx="3389006" cy="3810000"/>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A594FBAC-6B32-4DAC-8B46-C7146C51D3CF}"/>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Incorrect 90° alignment</a:t>
            </a:r>
          </a:p>
        </p:txBody>
      </p:sp>
      <p:sp>
        <p:nvSpPr>
          <p:cNvPr id="8" name="text-4">
            <a:extLst xmlns:a="http://schemas.openxmlformats.org/drawingml/2006/main">
              <a:ext uri="{FF2B5EF4-FFF2-40B4-BE49-F238E27FC236}">
                <a16:creationId xmlns:a16="http://schemas.microsoft.com/office/drawing/2014/main" id="{15F02D12-C08E-4657-8FB4-B69D84B50205}"/>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Maximum gap: 2.5 mm. Maximum tilt: 4°.</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flexible actuator structure accommodates a sensing-center / magnetic-center offset within 5 mm.</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lock body and actuator sensing faces must directly face each other.</a:t>
            </a:r>
          </a:p>
        </p:txBody>
      </p:sp>
      <p:sp>
        <p:nvSpPr>
          <p:cNvPr id="9" name="heading-5">
            <a:extLst xmlns:a="http://schemas.openxmlformats.org/drawingml/2006/main">
              <a:ext uri="{FF2B5EF4-FFF2-40B4-BE49-F238E27FC236}">
                <a16:creationId xmlns:a16="http://schemas.microsoft.com/office/drawing/2014/main" id="{BC854FF9-5B71-400D-ACE4-919F7C5E1695}"/>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0E1B5C2A-4E89-46FD-963B-C3FC8B34CCA8}"/>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155</a:t>
            </a:r>
          </a:p>
        </p:txBody>
      </p:sp>
    </p:spTree>
    <p:extLst>
      <p:ext uri="{BB962C8B-B14F-4D97-AF65-F5344CB8AC3E}">
        <p14:creationId xmlns:p14="http://schemas.microsoft.com/office/powerpoint/2010/main" val="863959568"/>
      </p:ext>
    </p:extLst>
  </p:cSld>
</p:sld>
</file>

<file path=ppt/slides/slide1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577ABBB3-7755-4EB8-BFCD-0BC21A0ACB86}"/>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MA51L installation alignment  2</a:t>
            </a:r>
          </a:p>
        </p:txBody>
      </p:sp>
      <p:pic>
        <p:nvPicPr>
          <p:cNvPr id="2" name="">
            <a:extLst xmlns:a="http://schemas.openxmlformats.org/drawingml/2006/main">
              <a:ext uri="{FF2B5EF4-FFF2-40B4-BE49-F238E27FC236}">
                <a16:creationId xmlns:a16="http://schemas.microsoft.com/office/drawing/2014/main" id="{CE8E4A17-2E50-47F9-A939-A49CD94B0470}"/>
              </a:ext>
            </a:extLst>
          </p:cNvPr>
          <p:cNvPicPr>
            <a:picLocks xmlns:a="http://schemas.openxmlformats.org/drawingml/2006/main" noChangeAspect="1"/>
          </p:cNvPicPr>
          <p:nvPr/>
        </p:nvPicPr>
        <p:blipFill>
          <a:blip xmlns:r="http://schemas.openxmlformats.org/officeDocument/2006/relationships" xmlns:a="http://schemas.openxmlformats.org/drawingml/2006/main" r:embed="R726f3f37a9ab4aec"/>
          <a:stretch xmlns:a="http://schemas.openxmlformats.org/drawingml/2006/main"/>
        </p:blipFill>
        <p:spPr>
          <a:xfrm xmlns:a="http://schemas.openxmlformats.org/drawingml/2006/main">
            <a:off x="2780393" y="1409700"/>
            <a:ext cx="2630714"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FEF5EDF8-D9D7-4262-96EC-86DF01477A47}"/>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Incorrect offset or tilted alignment</a:t>
            </a:r>
          </a:p>
        </p:txBody>
      </p:sp>
      <p:pic>
        <p:nvPicPr>
          <p:cNvPr id="4" name="">
            <a:extLst xmlns:a="http://schemas.openxmlformats.org/drawingml/2006/main">
              <a:ext uri="{FF2B5EF4-FFF2-40B4-BE49-F238E27FC236}">
                <a16:creationId xmlns:a16="http://schemas.microsoft.com/office/drawing/2014/main" id="{4F9AE294-17DF-45E9-98EE-F1DFD4789CD4}"/>
              </a:ext>
            </a:extLst>
          </p:cNvPr>
          <p:cNvPicPr>
            <a:picLocks xmlns:a="http://schemas.openxmlformats.org/drawingml/2006/main" noChangeAspect="1"/>
          </p:cNvPicPr>
          <p:nvPr/>
        </p:nvPicPr>
        <p:blipFill>
          <a:blip xmlns:r="http://schemas.openxmlformats.org/officeDocument/2006/relationships" xmlns:a="http://schemas.openxmlformats.org/drawingml/2006/main" r:embed="Rb4021ce80fe84e5d"/>
          <a:stretch xmlns:a="http://schemas.openxmlformats.org/drawingml/2006/main"/>
        </p:blipFill>
        <p:spPr>
          <a:xfrm xmlns:a="http://schemas.openxmlformats.org/drawingml/2006/main">
            <a:off x="8765958" y="1409700"/>
            <a:ext cx="4756584"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33000886-3194-40CD-95E9-C84E4B9FD167}"/>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Incorrect 180° alignment</a:t>
            </a:r>
          </a:p>
        </p:txBody>
      </p:sp>
      <p:sp>
        <p:nvSpPr>
          <p:cNvPr id="6" name="text-3">
            <a:extLst xmlns:a="http://schemas.openxmlformats.org/drawingml/2006/main">
              <a:ext uri="{FF2B5EF4-FFF2-40B4-BE49-F238E27FC236}">
                <a16:creationId xmlns:a16="http://schemas.microsoft.com/office/drawing/2014/main" id="{5D22C7DB-0552-4DFA-9C8C-741D8E1C6F2E}"/>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Maximum gap: 2.5 mm. Maximum tilt: 4°.</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flexible actuator structure accommodates a sensing-center / magnetic-center offset within 5 mm.</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lock body and actuator sensing faces must directly face each other.</a:t>
            </a:r>
          </a:p>
        </p:txBody>
      </p:sp>
      <p:sp>
        <p:nvSpPr>
          <p:cNvPr id="7" name="heading-4">
            <a:extLst xmlns:a="http://schemas.openxmlformats.org/drawingml/2006/main">
              <a:ext uri="{FF2B5EF4-FFF2-40B4-BE49-F238E27FC236}">
                <a16:creationId xmlns:a16="http://schemas.microsoft.com/office/drawing/2014/main" id="{6559752D-FB56-4039-A037-80BE1D210801}"/>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EA0FA733-00A2-4295-AFF2-0902A3C5E559}"/>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156</a:t>
            </a:r>
          </a:p>
        </p:txBody>
      </p:sp>
    </p:spTree>
    <p:extLst>
      <p:ext uri="{BB962C8B-B14F-4D97-AF65-F5344CB8AC3E}">
        <p14:creationId xmlns:p14="http://schemas.microsoft.com/office/powerpoint/2010/main" val="928549438"/>
      </p:ext>
    </p:extLst>
  </p:cSld>
</p:sld>
</file>

<file path=ppt/slides/slide1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0AEE4094-8615-42A2-A380-D84370722FA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MA51L mounting brackets</a:t>
            </a:r>
          </a:p>
        </p:txBody>
      </p:sp>
      <p:pic>
        <p:nvPicPr>
          <p:cNvPr id="2" name="">
            <a:extLst xmlns:a="http://schemas.openxmlformats.org/drawingml/2006/main">
              <a:ext uri="{FF2B5EF4-FFF2-40B4-BE49-F238E27FC236}">
                <a16:creationId xmlns:a16="http://schemas.microsoft.com/office/drawing/2014/main" id="{B78B2756-93F4-42A3-8973-8E1B60C1AFFA}"/>
              </a:ext>
            </a:extLst>
          </p:cNvPr>
          <p:cNvPicPr>
            <a:picLocks xmlns:a="http://schemas.openxmlformats.org/drawingml/2006/main" noChangeAspect="1"/>
          </p:cNvPicPr>
          <p:nvPr/>
        </p:nvPicPr>
        <p:blipFill>
          <a:blip xmlns:r="http://schemas.openxmlformats.org/officeDocument/2006/relationships" xmlns:a="http://schemas.openxmlformats.org/drawingml/2006/main" r:embed="Rbc43e2ee87c24711"/>
          <a:stretch xmlns:a="http://schemas.openxmlformats.org/drawingml/2006/main"/>
        </p:blipFill>
        <p:spPr>
          <a:xfrm xmlns:a="http://schemas.openxmlformats.org/drawingml/2006/main">
            <a:off x="952823" y="1428750"/>
            <a:ext cx="6571604" cy="5334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1B9E08BF-0241-4BD0-B48E-D1561ADC1D5B}"/>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Actuator mounted to a movable frame or movable panel</a:t>
            </a:r>
          </a:p>
        </p:txBody>
      </p:sp>
      <p:sp>
        <p:nvSpPr>
          <p:cNvPr id="4" name="text-2">
            <a:extLst xmlns:a="http://schemas.openxmlformats.org/drawingml/2006/main">
              <a:ext uri="{FF2B5EF4-FFF2-40B4-BE49-F238E27FC236}">
                <a16:creationId xmlns:a16="http://schemas.microsoft.com/office/drawing/2014/main" id="{F699B586-F9A5-470B-A66C-936E0091B128}"/>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Bracket installation.</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Assembly labels: door frame, actuator, mounting plate and main body.</a:t>
            </a:r>
          </a:p>
        </p:txBody>
      </p:sp>
      <p:sp>
        <p:nvSpPr>
          <p:cNvPr id="5" name="heading-3">
            <a:extLst xmlns:a="http://schemas.openxmlformats.org/drawingml/2006/main">
              <a:ext uri="{FF2B5EF4-FFF2-40B4-BE49-F238E27FC236}">
                <a16:creationId xmlns:a16="http://schemas.microsoft.com/office/drawing/2014/main" id="{9AA9411F-C235-49D4-86F3-1E35B3118CD6}"/>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FE80D888-4D8D-4CA0-BF6B-2C6BDCCA01E2}"/>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157</a:t>
            </a:r>
          </a:p>
        </p:txBody>
      </p:sp>
    </p:spTree>
    <p:extLst>
      <p:ext uri="{BB962C8B-B14F-4D97-AF65-F5344CB8AC3E}">
        <p14:creationId xmlns:p14="http://schemas.microsoft.com/office/powerpoint/2010/main" val="1801094110"/>
      </p:ext>
    </p:extLst>
  </p:cSld>
</p:sld>
</file>

<file path=ppt/slides/slide1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6C1DF941-85C8-4599-9868-8DBF669E423C}"/>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MA51L selection sequence  1</a:t>
            </a:r>
          </a:p>
        </p:txBody>
      </p:sp>
      <p:pic>
        <p:nvPicPr>
          <p:cNvPr id="2" name="">
            <a:extLst xmlns:a="http://schemas.openxmlformats.org/drawingml/2006/main">
              <a:ext uri="{FF2B5EF4-FFF2-40B4-BE49-F238E27FC236}">
                <a16:creationId xmlns:a16="http://schemas.microsoft.com/office/drawing/2014/main" id="{8D810B9A-9200-47F9-9D94-355124E21DA3}"/>
              </a:ext>
            </a:extLst>
          </p:cNvPr>
          <p:cNvPicPr>
            <a:picLocks xmlns:a="http://schemas.openxmlformats.org/drawingml/2006/main" noChangeAspect="1"/>
          </p:cNvPicPr>
          <p:nvPr/>
        </p:nvPicPr>
        <p:blipFill>
          <a:blip xmlns:r="http://schemas.openxmlformats.org/officeDocument/2006/relationships" xmlns:a="http://schemas.openxmlformats.org/drawingml/2006/main" r:embed="R8dada3a655b84762"/>
          <a:stretch xmlns:a="http://schemas.openxmlformats.org/drawingml/2006/main"/>
        </p:blipFill>
        <p:spPr>
          <a:xfrm xmlns:a="http://schemas.openxmlformats.org/drawingml/2006/main">
            <a:off x="762000" y="2055283"/>
            <a:ext cx="4318000" cy="2518833"/>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E5520919-D363-4091-B031-5D71D09E37EC}"/>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Step 1: MA51L switch body</a:t>
            </a:r>
          </a:p>
        </p:txBody>
      </p:sp>
      <p:pic>
        <p:nvPicPr>
          <p:cNvPr id="4" name="">
            <a:extLst xmlns:a="http://schemas.openxmlformats.org/drawingml/2006/main">
              <a:ext uri="{FF2B5EF4-FFF2-40B4-BE49-F238E27FC236}">
                <a16:creationId xmlns:a16="http://schemas.microsoft.com/office/drawing/2014/main" id="{C5ADBE05-8658-4E31-A40D-340BA89540FD}"/>
              </a:ext>
            </a:extLst>
          </p:cNvPr>
          <p:cNvPicPr>
            <a:picLocks xmlns:a="http://schemas.openxmlformats.org/drawingml/2006/main" noChangeAspect="1"/>
          </p:cNvPicPr>
          <p:nvPr/>
        </p:nvPicPr>
        <p:blipFill>
          <a:blip xmlns:r="http://schemas.openxmlformats.org/officeDocument/2006/relationships" xmlns:a="http://schemas.openxmlformats.org/drawingml/2006/main" r:embed="R66947ae9486f4a81"/>
          <a:stretch xmlns:a="http://schemas.openxmlformats.org/drawingml/2006/main"/>
        </p:blipFill>
        <p:spPr>
          <a:xfrm xmlns:a="http://schemas.openxmlformats.org/drawingml/2006/main">
            <a:off x="5461000" y="2172317"/>
            <a:ext cx="4318000" cy="2284767"/>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E95C5401-49BE-4D60-A579-012AEEAB5CF8}"/>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Step 2: MA51L actuator</a:t>
            </a:r>
          </a:p>
        </p:txBody>
      </p:sp>
      <p:pic>
        <p:nvPicPr>
          <p:cNvPr id="6" name="">
            <a:extLst xmlns:a="http://schemas.openxmlformats.org/drawingml/2006/main">
              <a:ext uri="{FF2B5EF4-FFF2-40B4-BE49-F238E27FC236}">
                <a16:creationId xmlns:a16="http://schemas.microsoft.com/office/drawing/2014/main" id="{3AD268B6-79E8-43E2-BB00-885981745F0B}"/>
              </a:ext>
            </a:extLst>
          </p:cNvPr>
          <p:cNvPicPr>
            <a:picLocks xmlns:a="http://schemas.openxmlformats.org/drawingml/2006/main" noChangeAspect="1"/>
          </p:cNvPicPr>
          <p:nvPr/>
        </p:nvPicPr>
        <p:blipFill>
          <a:blip xmlns:r="http://schemas.openxmlformats.org/officeDocument/2006/relationships" xmlns:a="http://schemas.openxmlformats.org/drawingml/2006/main" r:embed="R381427caad1744a8"/>
          <a:stretch xmlns:a="http://schemas.openxmlformats.org/drawingml/2006/main"/>
        </p:blipFill>
        <p:spPr>
          <a:xfrm xmlns:a="http://schemas.openxmlformats.org/drawingml/2006/main">
            <a:off x="10160000" y="2287603"/>
            <a:ext cx="4318000" cy="2054194"/>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CE66649C-B634-4D45-BF8B-1761AD75E93D}"/>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Step 3: MA51L-B-8-9-10 mounting bracket</a:t>
            </a:r>
          </a:p>
        </p:txBody>
      </p:sp>
      <p:sp>
        <p:nvSpPr>
          <p:cNvPr id="8" name="text-4">
            <a:extLst xmlns:a="http://schemas.openxmlformats.org/drawingml/2006/main">
              <a:ext uri="{FF2B5EF4-FFF2-40B4-BE49-F238E27FC236}">
                <a16:creationId xmlns:a16="http://schemas.microsoft.com/office/drawing/2014/main" id="{80A57E3C-082F-4CF3-AE5B-A9733CDF7C29}"/>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illustrated connector cables are compatible with MA50, MA51L and MA51P.</a:t>
            </a:r>
          </a:p>
        </p:txBody>
      </p:sp>
      <p:sp>
        <p:nvSpPr>
          <p:cNvPr id="9" name="heading-5">
            <a:extLst xmlns:a="http://schemas.openxmlformats.org/drawingml/2006/main">
              <a:ext uri="{FF2B5EF4-FFF2-40B4-BE49-F238E27FC236}">
                <a16:creationId xmlns:a16="http://schemas.microsoft.com/office/drawing/2014/main" id="{C4573736-333E-4FD8-B4D8-F26620CFB2D8}"/>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0E1036BF-FB37-4DC3-83C4-2BC64F6258B5}"/>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158</a:t>
            </a:r>
          </a:p>
        </p:txBody>
      </p:sp>
    </p:spTree>
    <p:extLst>
      <p:ext uri="{BB962C8B-B14F-4D97-AF65-F5344CB8AC3E}">
        <p14:creationId xmlns:p14="http://schemas.microsoft.com/office/powerpoint/2010/main" val="1918604635"/>
      </p:ext>
    </p:extLst>
  </p:cSld>
</p:sld>
</file>

<file path=ppt/slides/slide1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1BA56149-8870-4C39-A5F3-943E8F882DAA}"/>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MA51L selection sequence  2</a:t>
            </a:r>
          </a:p>
        </p:txBody>
      </p:sp>
      <p:pic>
        <p:nvPicPr>
          <p:cNvPr id="2" name="">
            <a:extLst xmlns:a="http://schemas.openxmlformats.org/drawingml/2006/main">
              <a:ext uri="{FF2B5EF4-FFF2-40B4-BE49-F238E27FC236}">
                <a16:creationId xmlns:a16="http://schemas.microsoft.com/office/drawing/2014/main" id="{16E9702F-CCA6-4B66-A0DE-D25BBC67CDBD}"/>
              </a:ext>
            </a:extLst>
          </p:cNvPr>
          <p:cNvPicPr>
            <a:picLocks xmlns:a="http://schemas.openxmlformats.org/drawingml/2006/main" noChangeAspect="1"/>
          </p:cNvPicPr>
          <p:nvPr/>
        </p:nvPicPr>
        <p:blipFill>
          <a:blip xmlns:r="http://schemas.openxmlformats.org/officeDocument/2006/relationships" xmlns:a="http://schemas.openxmlformats.org/drawingml/2006/main" r:embed="R9aec6017390843da"/>
          <a:stretch xmlns:a="http://schemas.openxmlformats.org/drawingml/2006/main"/>
        </p:blipFill>
        <p:spPr>
          <a:xfrm xmlns:a="http://schemas.openxmlformats.org/drawingml/2006/main">
            <a:off x="762000" y="2268039"/>
            <a:ext cx="6953250" cy="3655423"/>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73BA3DDE-1B86-4434-9840-92B0FB892DC0}"/>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Step 4: MA50-CS3 / CS5 connector cable</a:t>
            </a:r>
          </a:p>
        </p:txBody>
      </p:sp>
      <p:sp>
        <p:nvSpPr>
          <p:cNvPr id="4" name="text-2">
            <a:extLst xmlns:a="http://schemas.openxmlformats.org/drawingml/2006/main">
              <a:ext uri="{FF2B5EF4-FFF2-40B4-BE49-F238E27FC236}">
                <a16:creationId xmlns:a16="http://schemas.microsoft.com/office/drawing/2014/main" id="{496458E2-71D4-41C0-A5A0-F2D5F75C9141}"/>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 illustrated connector cables are compatible with MA50, MA51L and MA51P.</a:t>
            </a:r>
          </a:p>
        </p:txBody>
      </p:sp>
      <p:sp>
        <p:nvSpPr>
          <p:cNvPr id="5" name="heading-3">
            <a:extLst xmlns:a="http://schemas.openxmlformats.org/drawingml/2006/main">
              <a:ext uri="{FF2B5EF4-FFF2-40B4-BE49-F238E27FC236}">
                <a16:creationId xmlns:a16="http://schemas.microsoft.com/office/drawing/2014/main" id="{853B263E-9C88-4625-86F1-2C049705C01B}"/>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4B73C0AD-2D71-41CA-929C-0C1473690EC9}"/>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159</a:t>
            </a:r>
          </a:p>
        </p:txBody>
      </p:sp>
    </p:spTree>
    <p:extLst>
      <p:ext uri="{BB962C8B-B14F-4D97-AF65-F5344CB8AC3E}">
        <p14:creationId xmlns:p14="http://schemas.microsoft.com/office/powerpoint/2010/main" val="760671336"/>
      </p:ext>
    </p:extLst>
  </p:cSld>
</p:sld>
</file>

<file path=ppt/slides/slide1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606502CE-46D9-48EC-91F8-B8E77C5CAC86}"/>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MA51P product dimensions</a:t>
            </a:r>
          </a:p>
        </p:txBody>
      </p:sp>
      <p:pic>
        <p:nvPicPr>
          <p:cNvPr id="2" name="">
            <a:extLst xmlns:a="http://schemas.openxmlformats.org/drawingml/2006/main">
              <a:ext uri="{FF2B5EF4-FFF2-40B4-BE49-F238E27FC236}">
                <a16:creationId xmlns:a16="http://schemas.microsoft.com/office/drawing/2014/main" id="{E80A8ACF-8CD0-4C1B-8D9A-D47406D5BA9D}"/>
              </a:ext>
            </a:extLst>
          </p:cNvPr>
          <p:cNvPicPr>
            <a:picLocks xmlns:a="http://schemas.openxmlformats.org/drawingml/2006/main" noChangeAspect="1"/>
          </p:cNvPicPr>
          <p:nvPr/>
        </p:nvPicPr>
        <p:blipFill>
          <a:blip xmlns:r="http://schemas.openxmlformats.org/officeDocument/2006/relationships" xmlns:a="http://schemas.openxmlformats.org/drawingml/2006/main" r:embed="Raa608dc07fe04d52"/>
          <a:stretch xmlns:a="http://schemas.openxmlformats.org/drawingml/2006/main"/>
        </p:blipFill>
        <p:spPr>
          <a:xfrm xmlns:a="http://schemas.openxmlformats.org/drawingml/2006/main">
            <a:off x="762000" y="1640108"/>
            <a:ext cx="6667500" cy="3349184"/>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400D810A-F098-4229-9A51-7F895B0FFF76}"/>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Actuator dimensions</a:t>
            </a:r>
          </a:p>
        </p:txBody>
      </p:sp>
      <p:pic>
        <p:nvPicPr>
          <p:cNvPr id="4" name="">
            <a:extLst xmlns:a="http://schemas.openxmlformats.org/drawingml/2006/main">
              <a:ext uri="{FF2B5EF4-FFF2-40B4-BE49-F238E27FC236}">
                <a16:creationId xmlns:a16="http://schemas.microsoft.com/office/drawing/2014/main" id="{EE985A81-1F5E-42D9-A829-6A12800DD72F}"/>
              </a:ext>
            </a:extLst>
          </p:cNvPr>
          <p:cNvPicPr>
            <a:picLocks xmlns:a="http://schemas.openxmlformats.org/drawingml/2006/main" noChangeAspect="1"/>
          </p:cNvPicPr>
          <p:nvPr/>
        </p:nvPicPr>
        <p:blipFill>
          <a:blip xmlns:r="http://schemas.openxmlformats.org/officeDocument/2006/relationships" xmlns:a="http://schemas.openxmlformats.org/drawingml/2006/main" r:embed="R5b3e94df7be349b7"/>
          <a:stretch xmlns:a="http://schemas.openxmlformats.org/drawingml/2006/main"/>
        </p:blipFill>
        <p:spPr>
          <a:xfrm xmlns:a="http://schemas.openxmlformats.org/drawingml/2006/main">
            <a:off x="7810500" y="1419645"/>
            <a:ext cx="6667500" cy="379011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0B27C2AC-4569-4AC1-A7C4-26F829F2541C}"/>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Main body dimensions</a:t>
            </a:r>
          </a:p>
        </p:txBody>
      </p:sp>
      <p:sp>
        <p:nvSpPr>
          <p:cNvPr id="6" name="text-3">
            <a:extLst xmlns:a="http://schemas.openxmlformats.org/drawingml/2006/main">
              <a:ext uri="{FF2B5EF4-FFF2-40B4-BE49-F238E27FC236}">
                <a16:creationId xmlns:a16="http://schemas.microsoft.com/office/drawing/2014/main" id="{242351D4-8269-4143-B409-FC53260B76B6}"/>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All dimensions in mm.</a:t>
            </a:r>
          </a:p>
        </p:txBody>
      </p:sp>
      <p:sp>
        <p:nvSpPr>
          <p:cNvPr id="7" name="heading-4">
            <a:extLst xmlns:a="http://schemas.openxmlformats.org/drawingml/2006/main">
              <a:ext uri="{FF2B5EF4-FFF2-40B4-BE49-F238E27FC236}">
                <a16:creationId xmlns:a16="http://schemas.microsoft.com/office/drawing/2014/main" id="{B5FF9D7D-28D3-4C57-B544-682FAFD19306}"/>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7E494D66-8C77-430A-9291-7B10080CE6D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160</a:t>
            </a:r>
          </a:p>
        </p:txBody>
      </p:sp>
    </p:spTree>
    <p:extLst>
      <p:ext uri="{BB962C8B-B14F-4D97-AF65-F5344CB8AC3E}">
        <p14:creationId xmlns:p14="http://schemas.microsoft.com/office/powerpoint/2010/main" val="287244700"/>
      </p:ext>
    </p:extLst>
  </p:cSld>
</p:sld>
</file>

<file path=ppt/slides/slide1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278EC5CB-C65B-486E-A044-B20313403E2F}"/>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MA51P installation alignment</a:t>
            </a:r>
          </a:p>
        </p:txBody>
      </p:sp>
      <p:pic>
        <p:nvPicPr>
          <p:cNvPr id="2" name="">
            <a:extLst xmlns:a="http://schemas.openxmlformats.org/drawingml/2006/main">
              <a:ext uri="{FF2B5EF4-FFF2-40B4-BE49-F238E27FC236}">
                <a16:creationId xmlns:a16="http://schemas.microsoft.com/office/drawing/2014/main" id="{308B7DE9-8BA0-4963-81BE-5E1BDCA5BAA8}"/>
              </a:ext>
            </a:extLst>
          </p:cNvPr>
          <p:cNvPicPr>
            <a:picLocks xmlns:a="http://schemas.openxmlformats.org/drawingml/2006/main" noChangeAspect="1"/>
          </p:cNvPicPr>
          <p:nvPr/>
        </p:nvPicPr>
        <p:blipFill>
          <a:blip xmlns:r="http://schemas.openxmlformats.org/officeDocument/2006/relationships" xmlns:a="http://schemas.openxmlformats.org/drawingml/2006/main" r:embed="R6ced9dd292b245cd"/>
          <a:stretch xmlns:a="http://schemas.openxmlformats.org/drawingml/2006/main"/>
        </p:blipFill>
        <p:spPr>
          <a:xfrm xmlns:a="http://schemas.openxmlformats.org/drawingml/2006/main">
            <a:off x="762000" y="2112397"/>
            <a:ext cx="4318000" cy="2404607"/>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DC6D9567-9FCE-45CD-867D-E1C48383821E}"/>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Correct and incorrect sensing-face alignment</a:t>
            </a:r>
          </a:p>
        </p:txBody>
      </p:sp>
      <p:pic>
        <p:nvPicPr>
          <p:cNvPr id="4" name="">
            <a:extLst xmlns:a="http://schemas.openxmlformats.org/drawingml/2006/main">
              <a:ext uri="{FF2B5EF4-FFF2-40B4-BE49-F238E27FC236}">
                <a16:creationId xmlns:a16="http://schemas.microsoft.com/office/drawing/2014/main" id="{16403218-EDD7-410A-83AD-C2BEDA1ACB8E}"/>
              </a:ext>
            </a:extLst>
          </p:cNvPr>
          <p:cNvPicPr>
            <a:picLocks xmlns:a="http://schemas.openxmlformats.org/drawingml/2006/main" noChangeAspect="1"/>
          </p:cNvPicPr>
          <p:nvPr/>
        </p:nvPicPr>
        <p:blipFill>
          <a:blip xmlns:r="http://schemas.openxmlformats.org/officeDocument/2006/relationships" xmlns:a="http://schemas.openxmlformats.org/drawingml/2006/main" r:embed="R7d433a45093946d5"/>
          <a:stretch xmlns:a="http://schemas.openxmlformats.org/drawingml/2006/main"/>
        </p:blipFill>
        <p:spPr>
          <a:xfrm xmlns:a="http://schemas.openxmlformats.org/drawingml/2006/main">
            <a:off x="5461000" y="1653931"/>
            <a:ext cx="4318000" cy="3321538"/>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C62BC16D-82B0-4D5B-A24C-AA7656543273}"/>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Actuator mounting without bracket</a:t>
            </a:r>
          </a:p>
        </p:txBody>
      </p:sp>
      <p:pic>
        <p:nvPicPr>
          <p:cNvPr id="6" name="">
            <a:extLst xmlns:a="http://schemas.openxmlformats.org/drawingml/2006/main">
              <a:ext uri="{FF2B5EF4-FFF2-40B4-BE49-F238E27FC236}">
                <a16:creationId xmlns:a16="http://schemas.microsoft.com/office/drawing/2014/main" id="{ED864A3A-F281-4CD8-95BF-2FFC3DEEB4A5}"/>
              </a:ext>
            </a:extLst>
          </p:cNvPr>
          <p:cNvPicPr>
            <a:picLocks xmlns:a="http://schemas.openxmlformats.org/drawingml/2006/main" noChangeAspect="1"/>
          </p:cNvPicPr>
          <p:nvPr/>
        </p:nvPicPr>
        <p:blipFill>
          <a:blip xmlns:r="http://schemas.openxmlformats.org/officeDocument/2006/relationships" xmlns:a="http://schemas.openxmlformats.org/drawingml/2006/main" r:embed="R2c17d9a414094122"/>
          <a:stretch xmlns:a="http://schemas.openxmlformats.org/drawingml/2006/main"/>
        </p:blipFill>
        <p:spPr>
          <a:xfrm xmlns:a="http://schemas.openxmlformats.org/drawingml/2006/main">
            <a:off x="10160000" y="1763790"/>
            <a:ext cx="4318000" cy="3101819"/>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BB842D27-F6E8-4217-8513-6E92B780F87B}"/>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Actuator mounting with bracket</a:t>
            </a:r>
          </a:p>
        </p:txBody>
      </p:sp>
      <p:sp>
        <p:nvSpPr>
          <p:cNvPr id="8" name="text-4">
            <a:extLst xmlns:a="http://schemas.openxmlformats.org/drawingml/2006/main">
              <a:ext uri="{FF2B5EF4-FFF2-40B4-BE49-F238E27FC236}">
                <a16:creationId xmlns:a16="http://schemas.microsoft.com/office/drawing/2014/main" id="{643B5FD5-E02B-4DDB-BFBD-9B10E55CB245}"/>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Correct: lock body and actuator sensing faces directly face each other.</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Incorrect: sensing faces rotated by 90° or 180°, or not on the same plane.</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Assembly labels: door frame, actuator, mounting plate and main body.</a:t>
            </a:r>
          </a:p>
        </p:txBody>
      </p:sp>
      <p:sp>
        <p:nvSpPr>
          <p:cNvPr id="9" name="heading-5">
            <a:extLst xmlns:a="http://schemas.openxmlformats.org/drawingml/2006/main">
              <a:ext uri="{FF2B5EF4-FFF2-40B4-BE49-F238E27FC236}">
                <a16:creationId xmlns:a16="http://schemas.microsoft.com/office/drawing/2014/main" id="{6D568E4D-41EA-407B-AB41-091428C87264}"/>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FC0CD08C-B989-49A9-B82B-CC4418E1B567}"/>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161</a:t>
            </a:r>
          </a:p>
        </p:txBody>
      </p:sp>
    </p:spTree>
    <p:extLst>
      <p:ext uri="{BB962C8B-B14F-4D97-AF65-F5344CB8AC3E}">
        <p14:creationId xmlns:p14="http://schemas.microsoft.com/office/powerpoint/2010/main" val="1621108665"/>
      </p:ext>
    </p:extLst>
  </p:cSld>
</p:sld>
</file>

<file path=ppt/slides/slide1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33CB8FA1-56FD-4052-B6BF-027A0B923362}"/>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MA51P selection sequence  1</a:t>
            </a:r>
          </a:p>
        </p:txBody>
      </p:sp>
      <p:pic>
        <p:nvPicPr>
          <p:cNvPr id="2" name="">
            <a:extLst xmlns:a="http://schemas.openxmlformats.org/drawingml/2006/main">
              <a:ext uri="{FF2B5EF4-FFF2-40B4-BE49-F238E27FC236}">
                <a16:creationId xmlns:a16="http://schemas.microsoft.com/office/drawing/2014/main" id="{1AFFB7B5-AC5C-4500-AAC4-190C9AF947FD}"/>
              </a:ext>
            </a:extLst>
          </p:cNvPr>
          <p:cNvPicPr>
            <a:picLocks xmlns:a="http://schemas.openxmlformats.org/drawingml/2006/main" noChangeAspect="1"/>
          </p:cNvPicPr>
          <p:nvPr/>
        </p:nvPicPr>
        <p:blipFill>
          <a:blip xmlns:r="http://schemas.openxmlformats.org/officeDocument/2006/relationships" xmlns:a="http://schemas.openxmlformats.org/drawingml/2006/main" r:embed="R362c26ed0d8f49b7"/>
          <a:stretch xmlns:a="http://schemas.openxmlformats.org/drawingml/2006/main"/>
        </p:blipFill>
        <p:spPr>
          <a:xfrm xmlns:a="http://schemas.openxmlformats.org/drawingml/2006/main">
            <a:off x="762000" y="1770306"/>
            <a:ext cx="4318000" cy="3088788"/>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05B56401-6D92-45CF-8670-30BB45AABB85}"/>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Step 1: MA51P switch body</a:t>
            </a:r>
          </a:p>
        </p:txBody>
      </p:sp>
      <p:pic>
        <p:nvPicPr>
          <p:cNvPr id="4" name="">
            <a:extLst xmlns:a="http://schemas.openxmlformats.org/drawingml/2006/main">
              <a:ext uri="{FF2B5EF4-FFF2-40B4-BE49-F238E27FC236}">
                <a16:creationId xmlns:a16="http://schemas.microsoft.com/office/drawing/2014/main" id="{231272E2-6DA5-4469-AF28-2BB2317E1B50}"/>
              </a:ext>
            </a:extLst>
          </p:cNvPr>
          <p:cNvPicPr>
            <a:picLocks xmlns:a="http://schemas.openxmlformats.org/drawingml/2006/main" noChangeAspect="1"/>
          </p:cNvPicPr>
          <p:nvPr/>
        </p:nvPicPr>
        <p:blipFill>
          <a:blip xmlns:r="http://schemas.openxmlformats.org/officeDocument/2006/relationships" xmlns:a="http://schemas.openxmlformats.org/drawingml/2006/main" r:embed="R4de3cd1783884de9"/>
          <a:stretch xmlns:a="http://schemas.openxmlformats.org/drawingml/2006/main"/>
        </p:blipFill>
        <p:spPr>
          <a:xfrm xmlns:a="http://schemas.openxmlformats.org/drawingml/2006/main">
            <a:off x="5461000" y="1430149"/>
            <a:ext cx="4318000" cy="3769102"/>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992CC71A-AC86-4CA8-BAC9-24EFFE5A55DB}"/>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Step 2: MA51P actuator</a:t>
            </a:r>
          </a:p>
        </p:txBody>
      </p:sp>
      <p:pic>
        <p:nvPicPr>
          <p:cNvPr id="6" name="">
            <a:extLst xmlns:a="http://schemas.openxmlformats.org/drawingml/2006/main">
              <a:ext uri="{FF2B5EF4-FFF2-40B4-BE49-F238E27FC236}">
                <a16:creationId xmlns:a16="http://schemas.microsoft.com/office/drawing/2014/main" id="{F3FB04D5-0367-4176-AA7D-7B25E173617F}"/>
              </a:ext>
            </a:extLst>
          </p:cNvPr>
          <p:cNvPicPr>
            <a:picLocks xmlns:a="http://schemas.openxmlformats.org/drawingml/2006/main" noChangeAspect="1"/>
          </p:cNvPicPr>
          <p:nvPr/>
        </p:nvPicPr>
        <p:blipFill>
          <a:blip xmlns:r="http://schemas.openxmlformats.org/officeDocument/2006/relationships" xmlns:a="http://schemas.openxmlformats.org/drawingml/2006/main" r:embed="R1b0566b672274574"/>
          <a:stretch xmlns:a="http://schemas.openxmlformats.org/drawingml/2006/main"/>
        </p:blipFill>
        <p:spPr>
          <a:xfrm xmlns:a="http://schemas.openxmlformats.org/drawingml/2006/main">
            <a:off x="10160000" y="1952869"/>
            <a:ext cx="4318000" cy="2723662"/>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3B041EAE-DA81-440F-AAA0-EF091C0F300D}"/>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Step 3: MA51P-B mounting bracket</a:t>
            </a:r>
          </a:p>
        </p:txBody>
      </p:sp>
      <p:sp>
        <p:nvSpPr>
          <p:cNvPr id="8" name="text-4">
            <a:extLst xmlns:a="http://schemas.openxmlformats.org/drawingml/2006/main">
              <a:ext uri="{FF2B5EF4-FFF2-40B4-BE49-F238E27FC236}">
                <a16:creationId xmlns:a16="http://schemas.microsoft.com/office/drawing/2014/main" id="{98863793-FDF7-4018-A36B-8D606026C8EB}"/>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The illustrated connector cables are compatible with MA50, MA51L and MA51P.</a:t>
            </a:r>
          </a:p>
        </p:txBody>
      </p:sp>
      <p:sp>
        <p:nvSpPr>
          <p:cNvPr id="9" name="heading-5">
            <a:extLst xmlns:a="http://schemas.openxmlformats.org/drawingml/2006/main">
              <a:ext uri="{FF2B5EF4-FFF2-40B4-BE49-F238E27FC236}">
                <a16:creationId xmlns:a16="http://schemas.microsoft.com/office/drawing/2014/main" id="{D5C33BC8-CE93-4289-B27F-575FC8D1CD0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9DC0F4D8-0425-47B9-9A96-67814187D1D6}"/>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162</a:t>
            </a:r>
          </a:p>
        </p:txBody>
      </p:sp>
    </p:spTree>
    <p:extLst>
      <p:ext uri="{BB962C8B-B14F-4D97-AF65-F5344CB8AC3E}">
        <p14:creationId xmlns:p14="http://schemas.microsoft.com/office/powerpoint/2010/main" val="353747401"/>
      </p:ext>
    </p:extLst>
  </p:cSld>
</p:sld>
</file>

<file path=ppt/slides/slide1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F6292E09-31D5-40E5-B707-585BACB56208}"/>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MA51P selection sequence  2</a:t>
            </a:r>
          </a:p>
        </p:txBody>
      </p:sp>
      <p:pic>
        <p:nvPicPr>
          <p:cNvPr id="2" name="">
            <a:extLst xmlns:a="http://schemas.openxmlformats.org/drawingml/2006/main">
              <a:ext uri="{FF2B5EF4-FFF2-40B4-BE49-F238E27FC236}">
                <a16:creationId xmlns:a16="http://schemas.microsoft.com/office/drawing/2014/main" id="{D0BCE3A2-A2A1-489F-AC93-672D4790391D}"/>
              </a:ext>
            </a:extLst>
          </p:cNvPr>
          <p:cNvPicPr>
            <a:picLocks xmlns:a="http://schemas.openxmlformats.org/drawingml/2006/main" noChangeAspect="1"/>
          </p:cNvPicPr>
          <p:nvPr/>
        </p:nvPicPr>
        <p:blipFill>
          <a:blip xmlns:r="http://schemas.openxmlformats.org/officeDocument/2006/relationships" xmlns:a="http://schemas.openxmlformats.org/drawingml/2006/main" r:embed="R1391c166d69a471a"/>
          <a:stretch xmlns:a="http://schemas.openxmlformats.org/drawingml/2006/main"/>
        </p:blipFill>
        <p:spPr>
          <a:xfrm xmlns:a="http://schemas.openxmlformats.org/drawingml/2006/main">
            <a:off x="762000" y="2391974"/>
            <a:ext cx="6953250" cy="3407553"/>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4BB00EF0-D7B7-45AD-8FDF-3C049B920716}"/>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Step 4: MA50-CS3 / CS5 connector cable</a:t>
            </a:r>
          </a:p>
        </p:txBody>
      </p:sp>
      <p:sp>
        <p:nvSpPr>
          <p:cNvPr id="4" name="text-2">
            <a:extLst xmlns:a="http://schemas.openxmlformats.org/drawingml/2006/main">
              <a:ext uri="{FF2B5EF4-FFF2-40B4-BE49-F238E27FC236}">
                <a16:creationId xmlns:a16="http://schemas.microsoft.com/office/drawing/2014/main" id="{E108434B-9D81-4E46-9AB0-B8B2EB6BF9E2}"/>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 illustrated connector cables are compatible with MA50, MA51L and MA51P.</a:t>
            </a:r>
          </a:p>
        </p:txBody>
      </p:sp>
      <p:sp>
        <p:nvSpPr>
          <p:cNvPr id="5" name="heading-3">
            <a:extLst xmlns:a="http://schemas.openxmlformats.org/drawingml/2006/main">
              <a:ext uri="{FF2B5EF4-FFF2-40B4-BE49-F238E27FC236}">
                <a16:creationId xmlns:a16="http://schemas.microsoft.com/office/drawing/2014/main" id="{62E136AF-BD21-40D4-8BE1-1A1F8FA518A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C7BFD374-7315-4FE9-B79D-AFA5644F1AA2}"/>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163</a:t>
            </a:r>
          </a:p>
        </p:txBody>
      </p:sp>
    </p:spTree>
    <p:extLst>
      <p:ext uri="{BB962C8B-B14F-4D97-AF65-F5344CB8AC3E}">
        <p14:creationId xmlns:p14="http://schemas.microsoft.com/office/powerpoint/2010/main" val="2019664922"/>
      </p:ext>
    </p:extLst>
  </p:cSld>
</p:sld>
</file>

<file path=ppt/slides/slide1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7E212BE7-6373-4BC1-8265-661D58D43B79}"/>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product dimensions</a:t>
            </a:r>
          </a:p>
        </p:txBody>
      </p:sp>
      <p:pic>
        <p:nvPicPr>
          <p:cNvPr id="2" name="">
            <a:extLst xmlns:a="http://schemas.openxmlformats.org/drawingml/2006/main">
              <a:ext uri="{FF2B5EF4-FFF2-40B4-BE49-F238E27FC236}">
                <a16:creationId xmlns:a16="http://schemas.microsoft.com/office/drawing/2014/main" id="{2D1DEF31-548D-4D96-9DC3-795F70F23902}"/>
              </a:ext>
            </a:extLst>
          </p:cNvPr>
          <p:cNvPicPr>
            <a:picLocks xmlns:a="http://schemas.openxmlformats.org/drawingml/2006/main" noChangeAspect="1"/>
          </p:cNvPicPr>
          <p:nvPr/>
        </p:nvPicPr>
        <p:blipFill>
          <a:blip xmlns:r="http://schemas.openxmlformats.org/officeDocument/2006/relationships" xmlns:a="http://schemas.openxmlformats.org/drawingml/2006/main" r:embed="R5c97c5aab56e4e70"/>
          <a:stretch xmlns:a="http://schemas.openxmlformats.org/drawingml/2006/main"/>
        </p:blipFill>
        <p:spPr>
          <a:xfrm xmlns:a="http://schemas.openxmlformats.org/drawingml/2006/main">
            <a:off x="762000" y="1956225"/>
            <a:ext cx="6667500" cy="2716949"/>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F7819818-1347-42BF-BD54-0BEC799435D6}"/>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Actuator dimensions</a:t>
            </a:r>
          </a:p>
        </p:txBody>
      </p:sp>
      <p:pic>
        <p:nvPicPr>
          <p:cNvPr id="4" name="">
            <a:extLst xmlns:a="http://schemas.openxmlformats.org/drawingml/2006/main">
              <a:ext uri="{FF2B5EF4-FFF2-40B4-BE49-F238E27FC236}">
                <a16:creationId xmlns:a16="http://schemas.microsoft.com/office/drawing/2014/main" id="{35D18914-09EE-417D-B75C-117D3E0768B3}"/>
              </a:ext>
            </a:extLst>
          </p:cNvPr>
          <p:cNvPicPr>
            <a:picLocks xmlns:a="http://schemas.openxmlformats.org/drawingml/2006/main" noChangeAspect="1"/>
          </p:cNvPicPr>
          <p:nvPr/>
        </p:nvPicPr>
        <p:blipFill>
          <a:blip xmlns:r="http://schemas.openxmlformats.org/officeDocument/2006/relationships" xmlns:a="http://schemas.openxmlformats.org/drawingml/2006/main" r:embed="Re17533e21b0647c0"/>
          <a:stretch xmlns:a="http://schemas.openxmlformats.org/drawingml/2006/main"/>
        </p:blipFill>
        <p:spPr>
          <a:xfrm xmlns:a="http://schemas.openxmlformats.org/drawingml/2006/main">
            <a:off x="7950378" y="1409700"/>
            <a:ext cx="6387745"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BCF81161-0A20-4D13-AA4E-85813CB19DED}"/>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Main body dimensions</a:t>
            </a:r>
          </a:p>
        </p:txBody>
      </p:sp>
      <p:sp>
        <p:nvSpPr>
          <p:cNvPr id="6" name="text-3">
            <a:extLst xmlns:a="http://schemas.openxmlformats.org/drawingml/2006/main">
              <a:ext uri="{FF2B5EF4-FFF2-40B4-BE49-F238E27FC236}">
                <a16:creationId xmlns:a16="http://schemas.microsoft.com/office/drawing/2014/main" id="{A15ACEF3-6BB1-4BCF-B136-403826228D87}"/>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All dimensions in mm. Main body and actuator dimensions follow the original drawings.</a:t>
            </a:r>
          </a:p>
        </p:txBody>
      </p:sp>
      <p:sp>
        <p:nvSpPr>
          <p:cNvPr id="7" name="heading-4">
            <a:extLst xmlns:a="http://schemas.openxmlformats.org/drawingml/2006/main">
              <a:ext uri="{FF2B5EF4-FFF2-40B4-BE49-F238E27FC236}">
                <a16:creationId xmlns:a16="http://schemas.microsoft.com/office/drawing/2014/main" id="{1061C5A8-D72C-4CE6-95AD-F8ECA3529374}"/>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15BADF88-9C5C-4C0A-9086-3EDB2B2AB0E7}"/>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164</a:t>
            </a:r>
          </a:p>
        </p:txBody>
      </p:sp>
    </p:spTree>
    <p:extLst>
      <p:ext uri="{BB962C8B-B14F-4D97-AF65-F5344CB8AC3E}">
        <p14:creationId xmlns:p14="http://schemas.microsoft.com/office/powerpoint/2010/main" val="33242585"/>
      </p:ext>
    </p:extLst>
  </p:cSld>
</p:sld>
</file>

<file path=ppt/slides/slide1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0EB287D2-2063-483E-903D-C29714632C1C}"/>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installation and indicators  1</a:t>
            </a:r>
          </a:p>
        </p:txBody>
      </p:sp>
      <p:pic>
        <p:nvPicPr>
          <p:cNvPr id="2" name="">
            <a:extLst xmlns:a="http://schemas.openxmlformats.org/drawingml/2006/main">
              <a:ext uri="{FF2B5EF4-FFF2-40B4-BE49-F238E27FC236}">
                <a16:creationId xmlns:a16="http://schemas.microsoft.com/office/drawing/2014/main" id="{6AF74ADB-9366-4456-81EC-4F7D4C71BD2D}"/>
              </a:ext>
            </a:extLst>
          </p:cNvPr>
          <p:cNvPicPr>
            <a:picLocks xmlns:a="http://schemas.openxmlformats.org/drawingml/2006/main" noChangeAspect="1"/>
          </p:cNvPicPr>
          <p:nvPr/>
        </p:nvPicPr>
        <p:blipFill>
          <a:blip xmlns:r="http://schemas.openxmlformats.org/officeDocument/2006/relationships" xmlns:a="http://schemas.openxmlformats.org/drawingml/2006/main" r:embed="Rd5fbb99d122a4dd3"/>
          <a:stretch xmlns:a="http://schemas.openxmlformats.org/drawingml/2006/main"/>
        </p:blipFill>
        <p:spPr>
          <a:xfrm xmlns:a="http://schemas.openxmlformats.org/drawingml/2006/main">
            <a:off x="762000" y="2103380"/>
            <a:ext cx="4318000" cy="242264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FE67AF83-1AC0-412C-94E5-A82667554281}"/>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Incorrect sensing-face orientation</a:t>
            </a:r>
          </a:p>
        </p:txBody>
      </p:sp>
      <p:pic>
        <p:nvPicPr>
          <p:cNvPr id="4" name="">
            <a:extLst xmlns:a="http://schemas.openxmlformats.org/drawingml/2006/main">
              <a:ext uri="{FF2B5EF4-FFF2-40B4-BE49-F238E27FC236}">
                <a16:creationId xmlns:a16="http://schemas.microsoft.com/office/drawing/2014/main" id="{EB69C08C-A155-4C15-8ECA-26444E23A538}"/>
              </a:ext>
            </a:extLst>
          </p:cNvPr>
          <p:cNvPicPr>
            <a:picLocks xmlns:a="http://schemas.openxmlformats.org/drawingml/2006/main" noChangeAspect="1"/>
          </p:cNvPicPr>
          <p:nvPr/>
        </p:nvPicPr>
        <p:blipFill>
          <a:blip xmlns:r="http://schemas.openxmlformats.org/officeDocument/2006/relationships" xmlns:a="http://schemas.openxmlformats.org/drawingml/2006/main" r:embed="Rc67fb5abd3a3431a"/>
          <a:stretch xmlns:a="http://schemas.openxmlformats.org/drawingml/2006/main"/>
        </p:blipFill>
        <p:spPr>
          <a:xfrm xmlns:a="http://schemas.openxmlformats.org/drawingml/2006/main">
            <a:off x="5461000" y="2494329"/>
            <a:ext cx="4318000" cy="1640742"/>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9E5BB8E5-8523-4ABD-BD48-6E352B6052FE}"/>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MA51L status indications</a:t>
            </a:r>
          </a:p>
        </p:txBody>
      </p:sp>
      <p:pic>
        <p:nvPicPr>
          <p:cNvPr id="6" name="">
            <a:extLst xmlns:a="http://schemas.openxmlformats.org/drawingml/2006/main">
              <a:ext uri="{FF2B5EF4-FFF2-40B4-BE49-F238E27FC236}">
                <a16:creationId xmlns:a16="http://schemas.microsoft.com/office/drawing/2014/main" id="{6419C134-A9AF-43EF-8A57-053F65A10F4B}"/>
              </a:ext>
            </a:extLst>
          </p:cNvPr>
          <p:cNvPicPr>
            <a:picLocks xmlns:a="http://schemas.openxmlformats.org/drawingml/2006/main" noChangeAspect="1"/>
          </p:cNvPicPr>
          <p:nvPr/>
        </p:nvPicPr>
        <p:blipFill>
          <a:blip xmlns:r="http://schemas.openxmlformats.org/officeDocument/2006/relationships" xmlns:a="http://schemas.openxmlformats.org/drawingml/2006/main" r:embed="Rf687012de96445d6"/>
          <a:stretch xmlns:a="http://schemas.openxmlformats.org/drawingml/2006/main"/>
        </p:blipFill>
        <p:spPr>
          <a:xfrm xmlns:a="http://schemas.openxmlformats.org/drawingml/2006/main">
            <a:off x="10160000" y="2309223"/>
            <a:ext cx="4318000" cy="2010954"/>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93CEDB17-7D30-4E05-85C0-4CF3A9440240}"/>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Mounting reference plane and centerline</a:t>
            </a:r>
          </a:p>
        </p:txBody>
      </p:sp>
      <p:sp>
        <p:nvSpPr>
          <p:cNvPr id="8" name="text-4">
            <a:extLst xmlns:a="http://schemas.openxmlformats.org/drawingml/2006/main">
              <a:ext uri="{FF2B5EF4-FFF2-40B4-BE49-F238E27FC236}">
                <a16:creationId xmlns:a16="http://schemas.microsoft.com/office/drawing/2014/main" id="{D0A98810-F237-4DC3-AC8E-078FEAFB26D0}"/>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Correct: lock body and actuator sensing faces directly face each other.</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Door closed, unlocked: green flashing.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Door closed, locked: steady green.</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Door open: steady red.</a:t>
            </a:r>
          </a:p>
        </p:txBody>
      </p:sp>
      <p:sp>
        <p:nvSpPr>
          <p:cNvPr id="9" name="heading-5">
            <a:extLst xmlns:a="http://schemas.openxmlformats.org/drawingml/2006/main">
              <a:ext uri="{FF2B5EF4-FFF2-40B4-BE49-F238E27FC236}">
                <a16:creationId xmlns:a16="http://schemas.microsoft.com/office/drawing/2014/main" id="{09CCBDB4-3307-4341-AC72-CBBA0FE9C7E8}"/>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6F758E18-21CE-4E5D-AA50-6A7E668F546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165</a:t>
            </a:r>
          </a:p>
        </p:txBody>
      </p:sp>
    </p:spTree>
    <p:extLst>
      <p:ext uri="{BB962C8B-B14F-4D97-AF65-F5344CB8AC3E}">
        <p14:creationId xmlns:p14="http://schemas.microsoft.com/office/powerpoint/2010/main" val="1562457928"/>
      </p:ext>
    </p:extLst>
  </p:cSld>
</p:sld>
</file>

<file path=ppt/slides/slide1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3889145E-77F9-4664-8457-5D82BA478DD0}"/>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installation and indicators  2</a:t>
            </a:r>
          </a:p>
        </p:txBody>
      </p:sp>
      <p:pic>
        <p:nvPicPr>
          <p:cNvPr id="2" name="">
            <a:extLst xmlns:a="http://schemas.openxmlformats.org/drawingml/2006/main">
              <a:ext uri="{FF2B5EF4-FFF2-40B4-BE49-F238E27FC236}">
                <a16:creationId xmlns:a16="http://schemas.microsoft.com/office/drawing/2014/main" id="{EE32703D-6A8B-4D98-91C0-7324A5FA720F}"/>
              </a:ext>
            </a:extLst>
          </p:cNvPr>
          <p:cNvPicPr>
            <a:picLocks xmlns:a="http://schemas.openxmlformats.org/drawingml/2006/main" noChangeAspect="1"/>
          </p:cNvPicPr>
          <p:nvPr/>
        </p:nvPicPr>
        <p:blipFill>
          <a:blip xmlns:r="http://schemas.openxmlformats.org/officeDocument/2006/relationships" xmlns:a="http://schemas.openxmlformats.org/drawingml/2006/main" r:embed="R7d61ce6fcbf34b69"/>
          <a:stretch xmlns:a="http://schemas.openxmlformats.org/drawingml/2006/main"/>
        </p:blipFill>
        <p:spPr>
          <a:xfrm xmlns:a="http://schemas.openxmlformats.org/drawingml/2006/main">
            <a:off x="762000" y="2076450"/>
            <a:ext cx="4318000" cy="24765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F617685E-8255-4B5E-A6AF-A248FB85C934}"/>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Incorrect sensing faces on different planes</a:t>
            </a:r>
          </a:p>
        </p:txBody>
      </p:sp>
      <p:pic>
        <p:nvPicPr>
          <p:cNvPr id="4" name="">
            <a:extLst xmlns:a="http://schemas.openxmlformats.org/drawingml/2006/main">
              <a:ext uri="{FF2B5EF4-FFF2-40B4-BE49-F238E27FC236}">
                <a16:creationId xmlns:a16="http://schemas.microsoft.com/office/drawing/2014/main" id="{DFFF946D-57A1-4DC2-960D-70274B2BB1C6}"/>
              </a:ext>
            </a:extLst>
          </p:cNvPr>
          <p:cNvPicPr>
            <a:picLocks xmlns:a="http://schemas.openxmlformats.org/drawingml/2006/main" noChangeAspect="1"/>
          </p:cNvPicPr>
          <p:nvPr/>
        </p:nvPicPr>
        <p:blipFill>
          <a:blip xmlns:r="http://schemas.openxmlformats.org/officeDocument/2006/relationships" xmlns:a="http://schemas.openxmlformats.org/drawingml/2006/main" r:embed="R331a4430781a4c06"/>
          <a:stretch xmlns:a="http://schemas.openxmlformats.org/drawingml/2006/main"/>
        </p:blipFill>
        <p:spPr>
          <a:xfrm xmlns:a="http://schemas.openxmlformats.org/drawingml/2006/main">
            <a:off x="5461000" y="2458337"/>
            <a:ext cx="4318000" cy="1712726"/>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C34D062A-0F4C-40BB-B81C-5D3BBB56B911}"/>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Incorrect 180° orientation</a:t>
            </a:r>
          </a:p>
        </p:txBody>
      </p:sp>
      <p:pic>
        <p:nvPicPr>
          <p:cNvPr id="6" name="">
            <a:extLst xmlns:a="http://schemas.openxmlformats.org/drawingml/2006/main">
              <a:ext uri="{FF2B5EF4-FFF2-40B4-BE49-F238E27FC236}">
                <a16:creationId xmlns:a16="http://schemas.microsoft.com/office/drawing/2014/main" id="{23B2A3E6-1E6A-47E4-90A5-C200B53D616B}"/>
              </a:ext>
            </a:extLst>
          </p:cNvPr>
          <p:cNvPicPr>
            <a:picLocks xmlns:a="http://schemas.openxmlformats.org/drawingml/2006/main" noChangeAspect="1"/>
          </p:cNvPicPr>
          <p:nvPr/>
        </p:nvPicPr>
        <p:blipFill>
          <a:blip xmlns:r="http://schemas.openxmlformats.org/officeDocument/2006/relationships" xmlns:a="http://schemas.openxmlformats.org/drawingml/2006/main" r:embed="R2d3cbb3f008a4133"/>
          <a:stretch xmlns:a="http://schemas.openxmlformats.org/drawingml/2006/main"/>
        </p:blipFill>
        <p:spPr>
          <a:xfrm xmlns:a="http://schemas.openxmlformats.org/drawingml/2006/main">
            <a:off x="10160000" y="2610010"/>
            <a:ext cx="4318000" cy="1409380"/>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22E5377B-FE4A-4B74-8B52-17F1142283A9}"/>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MA51P status indications</a:t>
            </a:r>
          </a:p>
        </p:txBody>
      </p:sp>
      <p:sp>
        <p:nvSpPr>
          <p:cNvPr id="8" name="text-4">
            <a:extLst xmlns:a="http://schemas.openxmlformats.org/drawingml/2006/main">
              <a:ext uri="{FF2B5EF4-FFF2-40B4-BE49-F238E27FC236}">
                <a16:creationId xmlns:a16="http://schemas.microsoft.com/office/drawing/2014/main" id="{F76DE4EB-1528-4765-873C-699EEFCA1D5F}"/>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Correct: lock body and actuator sensing faces directly face each other.</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Door closed, unlocked: green flashing.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Door closed, locked: steady green.</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Door open: steady red.</a:t>
            </a:r>
          </a:p>
        </p:txBody>
      </p:sp>
      <p:sp>
        <p:nvSpPr>
          <p:cNvPr id="9" name="heading-5">
            <a:extLst xmlns:a="http://schemas.openxmlformats.org/drawingml/2006/main">
              <a:ext uri="{FF2B5EF4-FFF2-40B4-BE49-F238E27FC236}">
                <a16:creationId xmlns:a16="http://schemas.microsoft.com/office/drawing/2014/main" id="{53905549-F906-4F91-8229-836FAAC819F3}"/>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D86E1AB5-6300-4959-9031-B48817E41249}"/>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166</a:t>
            </a:r>
          </a:p>
        </p:txBody>
      </p:sp>
    </p:spTree>
    <p:extLst>
      <p:ext uri="{BB962C8B-B14F-4D97-AF65-F5344CB8AC3E}">
        <p14:creationId xmlns:p14="http://schemas.microsoft.com/office/powerpoint/2010/main" val="1874003045"/>
      </p:ext>
    </p:extLst>
  </p:cSld>
</p:sld>
</file>

<file path=ppt/slides/slide1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2D2B4D8F-9775-470C-85BD-A4B576E94AA4}"/>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installation method</a:t>
            </a:r>
          </a:p>
        </p:txBody>
      </p:sp>
      <p:pic>
        <p:nvPicPr>
          <p:cNvPr id="2" name="">
            <a:extLst xmlns:a="http://schemas.openxmlformats.org/drawingml/2006/main">
              <a:ext uri="{FF2B5EF4-FFF2-40B4-BE49-F238E27FC236}">
                <a16:creationId xmlns:a16="http://schemas.microsoft.com/office/drawing/2014/main" id="{26C3FF24-FF38-447E-AC78-EF7B47D9ED0E}"/>
              </a:ext>
            </a:extLst>
          </p:cNvPr>
          <p:cNvPicPr>
            <a:picLocks xmlns:a="http://schemas.openxmlformats.org/drawingml/2006/main" noChangeAspect="1"/>
          </p:cNvPicPr>
          <p:nvPr/>
        </p:nvPicPr>
        <p:blipFill>
          <a:blip xmlns:r="http://schemas.openxmlformats.org/officeDocument/2006/relationships" xmlns:a="http://schemas.openxmlformats.org/drawingml/2006/main" r:embed="Rd42a3354ee8e492e"/>
          <a:stretch xmlns:a="http://schemas.openxmlformats.org/drawingml/2006/main"/>
        </p:blipFill>
        <p:spPr>
          <a:xfrm xmlns:a="http://schemas.openxmlformats.org/drawingml/2006/main">
            <a:off x="1434252" y="1409700"/>
            <a:ext cx="5322996"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412F840B-16DD-4757-B4BC-86A6077DC229}"/>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Actuator with mounting bracket</a:t>
            </a:r>
          </a:p>
        </p:txBody>
      </p:sp>
      <p:pic>
        <p:nvPicPr>
          <p:cNvPr id="4" name="">
            <a:extLst xmlns:a="http://schemas.openxmlformats.org/drawingml/2006/main">
              <a:ext uri="{FF2B5EF4-FFF2-40B4-BE49-F238E27FC236}">
                <a16:creationId xmlns:a16="http://schemas.microsoft.com/office/drawing/2014/main" id="{58F30A5D-D12D-44FC-8B36-1A16B92B5058}"/>
              </a:ext>
            </a:extLst>
          </p:cNvPr>
          <p:cNvPicPr>
            <a:picLocks xmlns:a="http://schemas.openxmlformats.org/drawingml/2006/main" noChangeAspect="1"/>
          </p:cNvPicPr>
          <p:nvPr/>
        </p:nvPicPr>
        <p:blipFill>
          <a:blip xmlns:r="http://schemas.openxmlformats.org/officeDocument/2006/relationships" xmlns:a="http://schemas.openxmlformats.org/drawingml/2006/main" r:embed="R36821ec25ca3493b"/>
          <a:stretch xmlns:a="http://schemas.openxmlformats.org/drawingml/2006/main"/>
        </p:blipFill>
        <p:spPr>
          <a:xfrm xmlns:a="http://schemas.openxmlformats.org/drawingml/2006/main">
            <a:off x="8667750" y="1409700"/>
            <a:ext cx="4953000"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80918D8F-B3FE-46D8-BAC6-3710D48DEBE3}"/>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Actuator without mounting bracket</a:t>
            </a:r>
          </a:p>
        </p:txBody>
      </p:sp>
      <p:sp>
        <p:nvSpPr>
          <p:cNvPr id="6" name="text-3">
            <a:extLst xmlns:a="http://schemas.openxmlformats.org/drawingml/2006/main">
              <a:ext uri="{FF2B5EF4-FFF2-40B4-BE49-F238E27FC236}">
                <a16:creationId xmlns:a16="http://schemas.microsoft.com/office/drawing/2014/main" id="{5691C64C-8AF8-4C6E-9E22-80CC5E5B7635}"/>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Assembly labels: door frame, actuator, mounting plate and main body.</a:t>
            </a:r>
          </a:p>
        </p:txBody>
      </p:sp>
      <p:sp>
        <p:nvSpPr>
          <p:cNvPr id="7" name="heading-4">
            <a:extLst xmlns:a="http://schemas.openxmlformats.org/drawingml/2006/main">
              <a:ext uri="{FF2B5EF4-FFF2-40B4-BE49-F238E27FC236}">
                <a16:creationId xmlns:a16="http://schemas.microsoft.com/office/drawing/2014/main" id="{220583AA-511A-4B46-8E78-E7C44BD6A8B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59CC2BB9-8D61-47EA-B0AE-88EB7C54C491}"/>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167</a:t>
            </a:r>
          </a:p>
        </p:txBody>
      </p:sp>
    </p:spTree>
    <p:extLst>
      <p:ext uri="{BB962C8B-B14F-4D97-AF65-F5344CB8AC3E}">
        <p14:creationId xmlns:p14="http://schemas.microsoft.com/office/powerpoint/2010/main" val="79980396"/>
      </p:ext>
    </p:extLst>
  </p:cSld>
</p:sld>
</file>

<file path=ppt/slides/slide1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4F205957-BB36-4E5A-8155-1210DAE2ACE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MA51 selection and indications</a:t>
            </a:r>
          </a:p>
        </p:txBody>
      </p:sp>
      <p:pic>
        <p:nvPicPr>
          <p:cNvPr id="2" name="">
            <a:extLst xmlns:a="http://schemas.openxmlformats.org/drawingml/2006/main">
              <a:ext uri="{FF2B5EF4-FFF2-40B4-BE49-F238E27FC236}">
                <a16:creationId xmlns:a16="http://schemas.microsoft.com/office/drawing/2014/main" id="{E814D7D1-F147-4FE0-B12D-27A4937E1FEC}"/>
              </a:ext>
            </a:extLst>
          </p:cNvPr>
          <p:cNvPicPr>
            <a:picLocks xmlns:a="http://schemas.openxmlformats.org/drawingml/2006/main" noChangeAspect="1"/>
          </p:cNvPicPr>
          <p:nvPr/>
        </p:nvPicPr>
        <p:blipFill>
          <a:blip xmlns:r="http://schemas.openxmlformats.org/officeDocument/2006/relationships" xmlns:a="http://schemas.openxmlformats.org/drawingml/2006/main" r:embed="Ra66f9c946d2348ae"/>
          <a:stretch xmlns:a="http://schemas.openxmlformats.org/drawingml/2006/main"/>
        </p:blipFill>
        <p:spPr>
          <a:xfrm xmlns:a="http://schemas.openxmlformats.org/drawingml/2006/main">
            <a:off x="762000" y="2585851"/>
            <a:ext cx="6667500" cy="1457699"/>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E52E005E-B481-4AAE-8FD3-168E9E879CCC}"/>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Step 1 switch body, Step 2 actuator, Step 3 bracket, Step 4 cable</a:t>
            </a:r>
          </a:p>
        </p:txBody>
      </p:sp>
      <p:pic>
        <p:nvPicPr>
          <p:cNvPr id="4" name="">
            <a:extLst xmlns:a="http://schemas.openxmlformats.org/drawingml/2006/main">
              <a:ext uri="{FF2B5EF4-FFF2-40B4-BE49-F238E27FC236}">
                <a16:creationId xmlns:a16="http://schemas.microsoft.com/office/drawing/2014/main" id="{033F0193-ECF3-46CA-84DF-0AADD3016859}"/>
              </a:ext>
            </a:extLst>
          </p:cNvPr>
          <p:cNvPicPr>
            <a:picLocks xmlns:a="http://schemas.openxmlformats.org/drawingml/2006/main" noChangeAspect="1"/>
          </p:cNvPicPr>
          <p:nvPr/>
        </p:nvPicPr>
        <p:blipFill>
          <a:blip xmlns:r="http://schemas.openxmlformats.org/officeDocument/2006/relationships" xmlns:a="http://schemas.openxmlformats.org/drawingml/2006/main" r:embed="R77a43bad10b54d13"/>
          <a:stretch xmlns:a="http://schemas.openxmlformats.org/drawingml/2006/main"/>
        </p:blipFill>
        <p:spPr>
          <a:xfrm xmlns:a="http://schemas.openxmlformats.org/drawingml/2006/main">
            <a:off x="7810500" y="2022872"/>
            <a:ext cx="6667500" cy="2583656"/>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A8C6FB83-E2D5-4EDA-B6F0-F527AE8C23CA}"/>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Door closed unlocked, closed locked, and open</a:t>
            </a:r>
          </a:p>
        </p:txBody>
      </p:sp>
      <p:sp>
        <p:nvSpPr>
          <p:cNvPr id="6" name="text-3">
            <a:extLst xmlns:a="http://schemas.openxmlformats.org/drawingml/2006/main">
              <a:ext uri="{FF2B5EF4-FFF2-40B4-BE49-F238E27FC236}">
                <a16:creationId xmlns:a16="http://schemas.microsoft.com/office/drawing/2014/main" id="{C062B2B8-F82B-49AB-A1B0-0D1FFEDC92F5}"/>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Select MA51 switch body, actuator, MA51-B bracket and MA50-CS3 / CS5 connector cable. The source labels the actuator “MA21” in this selection illustration.</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Green flashing: closed and unlocked. Steady green: closed and locked. Steady red: open.</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Connector cables: MA50 / MA51L / MA51P compatible as listed in the source.</a:t>
            </a:r>
          </a:p>
        </p:txBody>
      </p:sp>
      <p:sp>
        <p:nvSpPr>
          <p:cNvPr id="7" name="heading-4">
            <a:extLst xmlns:a="http://schemas.openxmlformats.org/drawingml/2006/main">
              <a:ext uri="{FF2B5EF4-FFF2-40B4-BE49-F238E27FC236}">
                <a16:creationId xmlns:a16="http://schemas.microsoft.com/office/drawing/2014/main" id="{51EC0773-E987-4D9A-8B8D-A7ED26287A69}"/>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7D015EB3-3F8D-430D-984E-8262354E288E}"/>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168</a:t>
            </a:r>
          </a:p>
        </p:txBody>
      </p:sp>
    </p:spTree>
    <p:extLst>
      <p:ext uri="{BB962C8B-B14F-4D97-AF65-F5344CB8AC3E}">
        <p14:creationId xmlns:p14="http://schemas.microsoft.com/office/powerpoint/2010/main" val="399793145"/>
      </p:ext>
    </p:extLst>
  </p:cSld>
</p:sld>
</file>

<file path=ppt/slides/slide1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531366B5-DFBB-4F90-A1F4-8AEABA2B7D24}"/>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MAS01 non-contact RFID switch</a:t>
            </a:r>
          </a:p>
        </p:txBody>
      </p:sp>
      <p:pic>
        <p:nvPicPr>
          <p:cNvPr id="2" name="">
            <a:extLst xmlns:a="http://schemas.openxmlformats.org/drawingml/2006/main">
              <a:ext uri="{FF2B5EF4-FFF2-40B4-BE49-F238E27FC236}">
                <a16:creationId xmlns:a16="http://schemas.microsoft.com/office/drawing/2014/main" id="{CDAFD5D1-6E04-4227-B3B9-AFA1FD0C3942}"/>
              </a:ext>
            </a:extLst>
          </p:cNvPr>
          <p:cNvPicPr>
            <a:picLocks xmlns:a="http://schemas.openxmlformats.org/drawingml/2006/main" noChangeAspect="1"/>
          </p:cNvPicPr>
          <p:nvPr/>
        </p:nvPicPr>
        <p:blipFill>
          <a:blip xmlns:r="http://schemas.openxmlformats.org/officeDocument/2006/relationships" xmlns:a="http://schemas.openxmlformats.org/drawingml/2006/main" r:embed="R39e6f04470fe40f7"/>
          <a:stretch xmlns:a="http://schemas.openxmlformats.org/drawingml/2006/main"/>
        </p:blipFill>
        <p:spPr>
          <a:xfrm xmlns:a="http://schemas.openxmlformats.org/drawingml/2006/main">
            <a:off x="1348943" y="1428750"/>
            <a:ext cx="5779363" cy="5334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597FAF4F-7AA1-40B0-936A-2D33F4EC2776}"/>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MAS01 compact RFID safety door switch</a:t>
            </a:r>
          </a:p>
        </p:txBody>
      </p:sp>
      <p:sp>
        <p:nvSpPr>
          <p:cNvPr id="4" name="text-2">
            <a:extLst xmlns:a="http://schemas.openxmlformats.org/drawingml/2006/main">
              <a:ext uri="{FF2B5EF4-FFF2-40B4-BE49-F238E27FC236}">
                <a16:creationId xmlns:a16="http://schemas.microsoft.com/office/drawing/2014/main" id="{C0C2A200-E48D-4DC2-8DA5-B4A07596355A}"/>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 series meets ISO 13849-1 requirements. Dual safety channel outputs can reach PLe and help prevent missed or false detection.</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Up to 30 switches can connect for medium and large equipment. LED indication reduces fault diagnosis time.</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Unique coding provides secure identification. The design resists interference and supports mounting on either side.</a:t>
            </a:r>
          </a:p>
        </p:txBody>
      </p:sp>
      <p:sp>
        <p:nvSpPr>
          <p:cNvPr id="5" name="heading-3">
            <a:extLst xmlns:a="http://schemas.openxmlformats.org/drawingml/2006/main">
              <a:ext uri="{FF2B5EF4-FFF2-40B4-BE49-F238E27FC236}">
                <a16:creationId xmlns:a16="http://schemas.microsoft.com/office/drawing/2014/main" id="{C6FB3938-B2A6-4CCD-A9E8-6BA10AED7A22}"/>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365AA6FA-BE2C-497A-A0EA-8AB97DB5A2F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169</a:t>
            </a:r>
          </a:p>
        </p:txBody>
      </p:sp>
    </p:spTree>
    <p:extLst>
      <p:ext uri="{BB962C8B-B14F-4D97-AF65-F5344CB8AC3E}">
        <p14:creationId xmlns:p14="http://schemas.microsoft.com/office/powerpoint/2010/main" val="202168382"/>
      </p:ext>
    </p:extLst>
  </p:cSld>
</p:sld>
</file>

<file path=ppt/slides/slide1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8AB8FA7B-43AC-4A90-A112-59D818BCA405}"/>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MAS01 ordering code</a:t>
            </a:r>
          </a:p>
        </p:txBody>
      </p:sp>
      <p:graphicFrame>
        <p:nvGraphicFramePr>
          <p:cNvPr id="2" name="">
            <a:extLst xmlns:a="http://schemas.openxmlformats.org/drawingml/2006/main">
              <a:ext uri="{FF2B5EF4-FFF2-40B4-BE49-F238E27FC236}">
                <a16:creationId xmlns:a16="http://schemas.microsoft.com/office/drawing/2014/main" id="{28301F09-7ABE-4171-B14F-4825E9D55352}"/>
              </a:ext>
            </a:extLst>
          </p:cNvPr>
          <p:cNvGraphicFramePr/>
          <p:nvPr/>
        </p:nvGraphicFramePr>
        <p:xfrm>
          <a:off xmlns:a="http://schemas.openxmlformats.org/drawingml/2006/main" x="762000" y="1352550"/>
          <a:ext xmlns:a="http://schemas.openxmlformats.org/drawingml/2006/main" cx="13716000" cy="331470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Format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MAS01-[coding][output][cable length]</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Product type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Standard switch / actuator, normally closed or normally open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Coding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0: standard coding / 1: unique coding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Output C / 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C: dual NPN / D: dual PNP</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Output CN / DP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CN: dual NPN with cascade / DP: dual PNP with cascade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Cable length</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 1 m / 2: 2 m / 5: 5 m</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801758F1-878E-4B35-8659-08ACE6ABA64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6DB590AC-1307-416B-A742-CDDCC908DB3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170</a:t>
            </a:r>
          </a:p>
        </p:txBody>
      </p:sp>
    </p:spTree>
    <p:extLst>
      <p:ext uri="{BB962C8B-B14F-4D97-AF65-F5344CB8AC3E}">
        <p14:creationId xmlns:p14="http://schemas.microsoft.com/office/powerpoint/2010/main" val="1016438606"/>
      </p:ext>
    </p:extLst>
  </p:cSld>
</p:sld>
</file>

<file path=ppt/slides/slide1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612FC5CF-DC5E-44FC-B71D-AF1D821908F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MAS01 specifications</a:t>
            </a:r>
          </a:p>
        </p:txBody>
      </p:sp>
      <p:graphicFrame>
        <p:nvGraphicFramePr>
          <p:cNvPr id="2" name="">
            <a:extLst xmlns:a="http://schemas.openxmlformats.org/drawingml/2006/main">
              <a:ext uri="{FF2B5EF4-FFF2-40B4-BE49-F238E27FC236}">
                <a16:creationId xmlns:a16="http://schemas.microsoft.com/office/drawing/2014/main" id="{898E4248-0868-44F7-B7C2-B1969208557F}"/>
              </a:ext>
            </a:extLst>
          </p:cNvPr>
          <p:cNvGraphicFramePr/>
          <p:nvPr/>
        </p:nvGraphicFramePr>
        <p:xfrm>
          <a:off xmlns:a="http://schemas.openxmlformats.org/drawingml/2006/main" x="762000" y="1352550"/>
          <a:ext xmlns:a="http://schemas.openxmlformats.org/drawingml/2006/main" cx="13716000" cy="609600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Safety standards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ISO 13849-1, IEC/EN 60947-5-3</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Safety classification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Category 4 under ISO 13849-1, suitable for PLe / PLd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Horizontal / vertical ON distance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0–10 mm / 0–8 mm</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voltage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24 V DC +15% (as printed)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Operating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30 mA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Output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150 mA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Response time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60 ms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Protection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IP65, IP67 / IP68 available on request</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Operating frequency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 Hz</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temperature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−10 to +55 °C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Relative humidity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5–95%</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Material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UL-certified thermoplastic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81D55F6C-13A6-4874-950E-87A54465D56F}"/>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57068258-F812-46E6-9145-92C259960BFA}"/>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171</a:t>
            </a:r>
          </a:p>
        </p:txBody>
      </p:sp>
    </p:spTree>
    <p:extLst>
      <p:ext uri="{BB962C8B-B14F-4D97-AF65-F5344CB8AC3E}">
        <p14:creationId xmlns:p14="http://schemas.microsoft.com/office/powerpoint/2010/main" val="411712591"/>
      </p:ext>
    </p:extLst>
  </p:cSld>
</p:sld>
</file>

<file path=ppt/slides/slide1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B0FC550D-E643-461F-B29C-E4F9DE0BC83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MAS01 overall and mounting dimensions</a:t>
            </a:r>
          </a:p>
        </p:txBody>
      </p:sp>
      <p:pic>
        <p:nvPicPr>
          <p:cNvPr id="2" name="">
            <a:extLst xmlns:a="http://schemas.openxmlformats.org/drawingml/2006/main">
              <a:ext uri="{FF2B5EF4-FFF2-40B4-BE49-F238E27FC236}">
                <a16:creationId xmlns:a16="http://schemas.microsoft.com/office/drawing/2014/main" id="{F5930AC3-E24E-4A42-AE5B-CA39BCA65834}"/>
              </a:ext>
            </a:extLst>
          </p:cNvPr>
          <p:cNvPicPr>
            <a:picLocks xmlns:a="http://schemas.openxmlformats.org/drawingml/2006/main" noChangeAspect="1"/>
          </p:cNvPicPr>
          <p:nvPr/>
        </p:nvPicPr>
        <p:blipFill>
          <a:blip xmlns:r="http://schemas.openxmlformats.org/officeDocument/2006/relationships" xmlns:a="http://schemas.openxmlformats.org/drawingml/2006/main" r:embed="R0065cdec48ea4a0f"/>
          <a:stretch xmlns:a="http://schemas.openxmlformats.org/drawingml/2006/main"/>
        </p:blipFill>
        <p:spPr>
          <a:xfrm xmlns:a="http://schemas.openxmlformats.org/drawingml/2006/main">
            <a:off x="762000" y="2105257"/>
            <a:ext cx="6953250" cy="3980986"/>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0B670D4A-8678-4AD0-A0ED-292169D2372C}"/>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MAS01 switch and actuator dimensions</a:t>
            </a:r>
          </a:p>
        </p:txBody>
      </p:sp>
      <p:sp>
        <p:nvSpPr>
          <p:cNvPr id="4" name="text-2">
            <a:extLst xmlns:a="http://schemas.openxmlformats.org/drawingml/2006/main">
              <a:ext uri="{FF2B5EF4-FFF2-40B4-BE49-F238E27FC236}">
                <a16:creationId xmlns:a16="http://schemas.microsoft.com/office/drawing/2014/main" id="{0AADB86B-0092-4D75-8844-80882424240B}"/>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Dimensions in mm. Drawing labels: target mark, cable, sensing face, indicator and 2 × M3 mounting points.</a:t>
            </a:r>
          </a:p>
        </p:txBody>
      </p:sp>
      <p:sp>
        <p:nvSpPr>
          <p:cNvPr id="5" name="heading-3">
            <a:extLst xmlns:a="http://schemas.openxmlformats.org/drawingml/2006/main">
              <a:ext uri="{FF2B5EF4-FFF2-40B4-BE49-F238E27FC236}">
                <a16:creationId xmlns:a16="http://schemas.microsoft.com/office/drawing/2014/main" id="{7346E1E0-570F-4F80-A193-FE39BEFB545D}"/>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85385210-D9A8-46A4-A125-E5349064CA59}"/>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172</a:t>
            </a:r>
          </a:p>
        </p:txBody>
      </p:sp>
    </p:spTree>
    <p:extLst>
      <p:ext uri="{BB962C8B-B14F-4D97-AF65-F5344CB8AC3E}">
        <p14:creationId xmlns:p14="http://schemas.microsoft.com/office/powerpoint/2010/main" val="11903305"/>
      </p:ext>
    </p:extLst>
  </p:cSld>
</p:sld>
</file>

<file path=ppt/slides/slide1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909F71D9-F61F-4597-8751-E129BAB07290}"/>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MAS01 sensing alignment</a:t>
            </a:r>
          </a:p>
        </p:txBody>
      </p:sp>
      <p:pic>
        <p:nvPicPr>
          <p:cNvPr id="2" name="">
            <a:extLst xmlns:a="http://schemas.openxmlformats.org/drawingml/2006/main">
              <a:ext uri="{FF2B5EF4-FFF2-40B4-BE49-F238E27FC236}">
                <a16:creationId xmlns:a16="http://schemas.microsoft.com/office/drawing/2014/main" id="{FBF74DB2-6E54-4CBA-82DF-33CDE6F78DC6}"/>
              </a:ext>
            </a:extLst>
          </p:cNvPr>
          <p:cNvPicPr>
            <a:picLocks xmlns:a="http://schemas.openxmlformats.org/drawingml/2006/main" noChangeAspect="1"/>
          </p:cNvPicPr>
          <p:nvPr/>
        </p:nvPicPr>
        <p:blipFill>
          <a:blip xmlns:r="http://schemas.openxmlformats.org/officeDocument/2006/relationships" xmlns:a="http://schemas.openxmlformats.org/drawingml/2006/main" r:embed="Rd9973a3445f7443f"/>
          <a:stretch xmlns:a="http://schemas.openxmlformats.org/drawingml/2006/main"/>
        </p:blipFill>
        <p:spPr>
          <a:xfrm xmlns:a="http://schemas.openxmlformats.org/drawingml/2006/main">
            <a:off x="1843768" y="1428750"/>
            <a:ext cx="4789714" cy="5334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A02A426D-BF50-444F-98ED-880756330CF2}"/>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Sensing face and target mark</a:t>
            </a:r>
          </a:p>
        </p:txBody>
      </p:sp>
      <p:sp>
        <p:nvSpPr>
          <p:cNvPr id="4" name="text-2">
            <a:extLst xmlns:a="http://schemas.openxmlformats.org/drawingml/2006/main">
              <a:ext uri="{FF2B5EF4-FFF2-40B4-BE49-F238E27FC236}">
                <a16:creationId xmlns:a16="http://schemas.microsoft.com/office/drawing/2014/main" id="{62C60FA4-ECCE-4A49-BE80-7933D8EA2E13}"/>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Align the target marks so the switch sensing face directly faces the actuator sensing face.</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Operating distance means the separation between the two sensing faces.</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 values are typical at 23 °C. Actual values vary with nearby metal, magnetic attraction and temperature.</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Detection may also occur outside the designated sensing faces. Align correctly before use.</a:t>
            </a:r>
          </a:p>
        </p:txBody>
      </p:sp>
      <p:sp>
        <p:nvSpPr>
          <p:cNvPr id="5" name="heading-3">
            <a:extLst xmlns:a="http://schemas.openxmlformats.org/drawingml/2006/main">
              <a:ext uri="{FF2B5EF4-FFF2-40B4-BE49-F238E27FC236}">
                <a16:creationId xmlns:a16="http://schemas.microsoft.com/office/drawing/2014/main" id="{64622E71-B094-42C5-B737-8805041B033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D90D7A51-075D-497B-97B3-E9500ADFAC61}"/>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173</a:t>
            </a:r>
          </a:p>
        </p:txBody>
      </p:sp>
    </p:spTree>
    <p:extLst>
      <p:ext uri="{BB962C8B-B14F-4D97-AF65-F5344CB8AC3E}">
        <p14:creationId xmlns:p14="http://schemas.microsoft.com/office/powerpoint/2010/main" val="1133410230"/>
      </p:ext>
    </p:extLst>
  </p:cSld>
</p:sld>
</file>

<file path=ppt/slides/slide1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C9CF2B2D-63C6-417D-AF5B-579722C53058}"/>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MAS01 sensing range</a:t>
            </a:r>
          </a:p>
        </p:txBody>
      </p:sp>
      <p:graphicFrame>
        <p:nvGraphicFramePr>
          <p:cNvPr id="2" name="">
            <a:extLst xmlns:a="http://schemas.openxmlformats.org/drawingml/2006/main">
              <a:ext uri="{FF2B5EF4-FFF2-40B4-BE49-F238E27FC236}">
                <a16:creationId xmlns:a16="http://schemas.microsoft.com/office/drawing/2014/main" id="{FA1AB13E-02AA-4484-A1F7-C4E95B7ADA86}"/>
              </a:ext>
            </a:extLst>
          </p:cNvPr>
          <p:cNvGraphicFramePr/>
          <p:nvPr/>
        </p:nvGraphicFramePr>
        <p:xfrm>
          <a:off xmlns:a="http://schemas.openxmlformats.org/drawingml/2006/main" x="762000" y="1352550"/>
          <a:ext xmlns:a="http://schemas.openxmlformats.org/drawingml/2006/main" cx="13716000" cy="1914525"/>
        </p:xfrm>
        <a:graphic xmlns:a="http://schemas.openxmlformats.org/drawingml/2006/main">
          <a:graphicData uri="http://schemas.openxmlformats.org/drawingml/2006/table">
            <a:tbl>
              <a:tblPr/>
              <a:tblGrid>
                <a:gridCol w="2743200"/>
                <a:gridCol w="3154680"/>
                <a:gridCol w="3703320"/>
                <a:gridCol w="4114800"/>
              </a:tblGrid>
              <a:tr h="514350">
                <a:tc>
                  <a:txBody>
                    <a:bodyPr wrap="square" lIns="95250" tIns="95250" rIns="95250" bIns="95250">
                      <a:noAutofit/>
                    </a:bodyPr>
                    <a:lstStyle/>
                    <a:p>
                      <a:r>
                        <a:rPr sz="1800" b="1">
                          <a:solidFill>
                            <a:srgbClr val="FFFFFF"/>
                          </a:solidFill>
                          <a:latin typeface="Arial"/>
                          <a:ea typeface="Arial"/>
                          <a:cs typeface="Arial"/>
                        </a:rPr>
                        <a:t>Alignment</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X offset</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ON range</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OFF range</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Horizontal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Within ±4 mm</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Y: 0–10 mm</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Y: &gt;25 mm</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Vertical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Within ±4 mm</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Z: 0–8 mm</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Z: &gt;23 mm</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Either</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X &gt;5 mm or X &lt;−5 mm</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Outside range</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Do not use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3F305028-578B-4361-A3D6-1324486D2921}"/>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The source prints +4 mm for the alignment band. Confirm the tolerance if critical.</a:t>
            </a:r>
          </a:p>
        </p:txBody>
      </p:sp>
      <p:sp>
        <p:nvSpPr>
          <p:cNvPr id="4" name="heading-2">
            <a:extLst xmlns:a="http://schemas.openxmlformats.org/drawingml/2006/main">
              <a:ext uri="{FF2B5EF4-FFF2-40B4-BE49-F238E27FC236}">
                <a16:creationId xmlns:a16="http://schemas.microsoft.com/office/drawing/2014/main" id="{4FC3BE40-227B-4CE2-8521-1430FBEC770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ABD5B7DB-BD77-4A93-8A3E-7825FF63179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174</a:t>
            </a:r>
          </a:p>
        </p:txBody>
      </p:sp>
    </p:spTree>
    <p:extLst>
      <p:ext uri="{BB962C8B-B14F-4D97-AF65-F5344CB8AC3E}">
        <p14:creationId xmlns:p14="http://schemas.microsoft.com/office/powerpoint/2010/main" val="332403617"/>
      </p:ext>
    </p:extLst>
  </p:cSld>
</p:sld>
</file>

<file path=ppt/slides/slide1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C129525D-37A8-4245-8C4C-3063A7BA943E}"/>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MAS01 wire definitions</a:t>
            </a:r>
          </a:p>
        </p:txBody>
      </p:sp>
      <p:graphicFrame>
        <p:nvGraphicFramePr>
          <p:cNvPr id="2" name="">
            <a:extLst xmlns:a="http://schemas.openxmlformats.org/drawingml/2006/main">
              <a:ext uri="{FF2B5EF4-FFF2-40B4-BE49-F238E27FC236}">
                <a16:creationId xmlns:a16="http://schemas.microsoft.com/office/drawing/2014/main" id="{6DD40565-39C9-4640-A72B-A89377DA8C45}"/>
              </a:ext>
            </a:extLst>
          </p:cNvPr>
          <p:cNvGraphicFramePr/>
          <p:nvPr/>
        </p:nvGraphicFramePr>
        <p:xfrm>
          <a:off xmlns:a="http://schemas.openxmlformats.org/drawingml/2006/main" x="762000" y="1352550"/>
          <a:ext xmlns:a="http://schemas.openxmlformats.org/drawingml/2006/main" cx="13716000" cy="3314700"/>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No.</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Color</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Signal / function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1</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Brown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Output A1, safety output 1 as labeled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2</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Blue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Output A2, safety output 2 as labeled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3</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Black</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Output B1, safety output 1</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4</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White</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Output B2, safety output 2</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5</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Green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Output C1, cascade output 1</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6</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Yellow</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Output C2, cascade output 2</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text-1">
            <a:extLst xmlns:a="http://schemas.openxmlformats.org/drawingml/2006/main">
              <a:ext uri="{FF2B5EF4-FFF2-40B4-BE49-F238E27FC236}">
                <a16:creationId xmlns:a16="http://schemas.microsoft.com/office/drawing/2014/main" id="{F38303A1-8318-40D5-848B-DC6D7312B8A1}"/>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Signal names in the source table are partly inconsistent with its diagram. The original drawing is retained.</a:t>
            </a:r>
          </a:p>
        </p:txBody>
      </p:sp>
      <p:sp>
        <p:nvSpPr>
          <p:cNvPr id="4" name="heading-2">
            <a:extLst xmlns:a="http://schemas.openxmlformats.org/drawingml/2006/main">
              <a:ext uri="{FF2B5EF4-FFF2-40B4-BE49-F238E27FC236}">
                <a16:creationId xmlns:a16="http://schemas.microsoft.com/office/drawing/2014/main" id="{AFE4EA9B-A943-4A5C-89EF-0E3EF71028D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2515386C-970A-42F8-BACE-E99D6CA9FA2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175</a:t>
            </a:r>
          </a:p>
        </p:txBody>
      </p:sp>
    </p:spTree>
    <p:extLst>
      <p:ext uri="{BB962C8B-B14F-4D97-AF65-F5344CB8AC3E}">
        <p14:creationId xmlns:p14="http://schemas.microsoft.com/office/powerpoint/2010/main" val="1773503347"/>
      </p:ext>
    </p:extLst>
  </p:cSld>
</p:sld>
</file>

<file path=ppt/slides/slide1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0DA108F3-946C-49AF-BD68-CA2C60B8B8E4}"/>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MAS01 relay connection examples</a:t>
            </a:r>
          </a:p>
        </p:txBody>
      </p:sp>
      <p:pic>
        <p:nvPicPr>
          <p:cNvPr id="2" name="">
            <a:extLst xmlns:a="http://schemas.openxmlformats.org/drawingml/2006/main">
              <a:ext uri="{FF2B5EF4-FFF2-40B4-BE49-F238E27FC236}">
                <a16:creationId xmlns:a16="http://schemas.microsoft.com/office/drawing/2014/main" id="{64CC4D51-7F11-41ED-849A-342A939BD7F7}"/>
              </a:ext>
            </a:extLst>
          </p:cNvPr>
          <p:cNvPicPr>
            <a:picLocks xmlns:a="http://schemas.openxmlformats.org/drawingml/2006/main" noChangeAspect="1"/>
          </p:cNvPicPr>
          <p:nvPr/>
        </p:nvPicPr>
        <p:blipFill>
          <a:blip xmlns:r="http://schemas.openxmlformats.org/officeDocument/2006/relationships" xmlns:a="http://schemas.openxmlformats.org/drawingml/2006/main" r:embed="R7eb3b54306304346"/>
          <a:stretch xmlns:a="http://schemas.openxmlformats.org/drawingml/2006/main"/>
        </p:blipFill>
        <p:spPr>
          <a:xfrm xmlns:a="http://schemas.openxmlformats.org/drawingml/2006/main">
            <a:off x="762000" y="1668858"/>
            <a:ext cx="6667500" cy="3291684"/>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2A4FE660-5507-4ED1-900E-24FF325A9B75}"/>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MAS01 six-wire cable</a:t>
            </a:r>
          </a:p>
        </p:txBody>
      </p:sp>
      <p:pic>
        <p:nvPicPr>
          <p:cNvPr id="4" name="">
            <a:extLst xmlns:a="http://schemas.openxmlformats.org/drawingml/2006/main">
              <a:ext uri="{FF2B5EF4-FFF2-40B4-BE49-F238E27FC236}">
                <a16:creationId xmlns:a16="http://schemas.microsoft.com/office/drawing/2014/main" id="{862713A3-6A92-40AE-91B1-662FBE404F8C}"/>
              </a:ext>
            </a:extLst>
          </p:cNvPr>
          <p:cNvPicPr>
            <a:picLocks xmlns:a="http://schemas.openxmlformats.org/drawingml/2006/main" noChangeAspect="1"/>
          </p:cNvPicPr>
          <p:nvPr/>
        </p:nvPicPr>
        <p:blipFill>
          <a:blip xmlns:r="http://schemas.openxmlformats.org/officeDocument/2006/relationships" xmlns:a="http://schemas.openxmlformats.org/drawingml/2006/main" r:embed="Rd0b9b8eb40da4377"/>
          <a:stretch xmlns:a="http://schemas.openxmlformats.org/drawingml/2006/main"/>
        </p:blipFill>
        <p:spPr>
          <a:xfrm xmlns:a="http://schemas.openxmlformats.org/drawingml/2006/main">
            <a:off x="9617537" y="1409700"/>
            <a:ext cx="3053426"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F67DF2C8-95D0-496A-B261-36FEDA9D4B53}"/>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Dual output and dual output with cascade, NPN and PNP</a:t>
            </a:r>
          </a:p>
        </p:txBody>
      </p:sp>
      <p:sp>
        <p:nvSpPr>
          <p:cNvPr id="6" name="text-3">
            <a:extLst xmlns:a="http://schemas.openxmlformats.org/drawingml/2006/main">
              <a:ext uri="{FF2B5EF4-FFF2-40B4-BE49-F238E27FC236}">
                <a16:creationId xmlns:a16="http://schemas.microsoft.com/office/drawing/2014/main" id="{A3805645-F1D6-4439-BABB-A835EDED39BC}"/>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RFID switch connected to a safety relay module.</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F1: external fuse protection. S2: reset button. K3 / K4: safety contactors.</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Supply: 24 V DC / 0 V.</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NPN and PNP examples with and without cascade.</a:t>
            </a:r>
          </a:p>
        </p:txBody>
      </p:sp>
      <p:sp>
        <p:nvSpPr>
          <p:cNvPr id="7" name="heading-4">
            <a:extLst xmlns:a="http://schemas.openxmlformats.org/drawingml/2006/main">
              <a:ext uri="{FF2B5EF4-FFF2-40B4-BE49-F238E27FC236}">
                <a16:creationId xmlns:a16="http://schemas.microsoft.com/office/drawing/2014/main" id="{1A270674-6ACD-4805-ACE1-5C1CFCCA0C66}"/>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6C03ECB2-4CB0-473F-9C2D-1FBA5AB5D134}"/>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176</a:t>
            </a:r>
          </a:p>
        </p:txBody>
      </p:sp>
    </p:spTree>
    <p:extLst>
      <p:ext uri="{BB962C8B-B14F-4D97-AF65-F5344CB8AC3E}">
        <p14:creationId xmlns:p14="http://schemas.microsoft.com/office/powerpoint/2010/main" val="693676198"/>
      </p:ext>
    </p:extLst>
  </p:cSld>
</p:sld>
</file>

<file path=ppt/slides/slide17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4FCBA218-2A1A-4AA9-A927-0761EAB04819}"/>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MAS01 cascade wiring</a:t>
            </a:r>
          </a:p>
        </p:txBody>
      </p:sp>
      <p:pic>
        <p:nvPicPr>
          <p:cNvPr id="2" name="">
            <a:extLst xmlns:a="http://schemas.openxmlformats.org/drawingml/2006/main">
              <a:ext uri="{FF2B5EF4-FFF2-40B4-BE49-F238E27FC236}">
                <a16:creationId xmlns:a16="http://schemas.microsoft.com/office/drawing/2014/main" id="{5CC19910-D7C5-4A81-9148-4596EA382FA6}"/>
              </a:ext>
            </a:extLst>
          </p:cNvPr>
          <p:cNvPicPr>
            <a:picLocks xmlns:a="http://schemas.openxmlformats.org/drawingml/2006/main" noChangeAspect="1"/>
          </p:cNvPicPr>
          <p:nvPr/>
        </p:nvPicPr>
        <p:blipFill>
          <a:blip xmlns:r="http://schemas.openxmlformats.org/officeDocument/2006/relationships" xmlns:a="http://schemas.openxmlformats.org/drawingml/2006/main" r:embed="Re679fedf909249b6"/>
          <a:stretch xmlns:a="http://schemas.openxmlformats.org/drawingml/2006/main"/>
        </p:blipFill>
        <p:spPr>
          <a:xfrm xmlns:a="http://schemas.openxmlformats.org/drawingml/2006/main">
            <a:off x="1001767" y="1409700"/>
            <a:ext cx="6187966"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334F57FB-5D77-4FBD-9DFF-97DC833748EF}"/>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Dual output wiring example</a:t>
            </a:r>
          </a:p>
        </p:txBody>
      </p:sp>
      <p:pic>
        <p:nvPicPr>
          <p:cNvPr id="4" name="">
            <a:extLst xmlns:a="http://schemas.openxmlformats.org/drawingml/2006/main">
              <a:ext uri="{FF2B5EF4-FFF2-40B4-BE49-F238E27FC236}">
                <a16:creationId xmlns:a16="http://schemas.microsoft.com/office/drawing/2014/main" id="{59AD0819-E62F-4A03-B93A-1E43059F8A61}"/>
              </a:ext>
            </a:extLst>
          </p:cNvPr>
          <p:cNvPicPr>
            <a:picLocks xmlns:a="http://schemas.openxmlformats.org/drawingml/2006/main" noChangeAspect="1"/>
          </p:cNvPicPr>
          <p:nvPr/>
        </p:nvPicPr>
        <p:blipFill>
          <a:blip xmlns:r="http://schemas.openxmlformats.org/officeDocument/2006/relationships" xmlns:a="http://schemas.openxmlformats.org/drawingml/2006/main" r:embed="R32c3cc0f466342fb"/>
          <a:stretch xmlns:a="http://schemas.openxmlformats.org/drawingml/2006/main"/>
        </p:blipFill>
        <p:spPr>
          <a:xfrm xmlns:a="http://schemas.openxmlformats.org/drawingml/2006/main">
            <a:off x="8549509" y="1409700"/>
            <a:ext cx="5189483"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B620BC06-8223-4C72-8CD8-35F9168EEA8B}"/>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Dual output wiring with cascade</a:t>
            </a:r>
          </a:p>
        </p:txBody>
      </p:sp>
      <p:sp>
        <p:nvSpPr>
          <p:cNvPr id="6" name="text-3">
            <a:extLst xmlns:a="http://schemas.openxmlformats.org/drawingml/2006/main">
              <a:ext uri="{FF2B5EF4-FFF2-40B4-BE49-F238E27FC236}">
                <a16:creationId xmlns:a16="http://schemas.microsoft.com/office/drawing/2014/main" id="{D52F4722-4EEF-4F48-AEF9-15BBBAD1241E}"/>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Wire labels: brown, blue, black, white, green and yellow.</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K1 / K2 and load symbols identify external loads.</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Follow the switch variant and corresponding safety relay wiring diagram.</a:t>
            </a:r>
          </a:p>
        </p:txBody>
      </p:sp>
      <p:sp>
        <p:nvSpPr>
          <p:cNvPr id="7" name="heading-4">
            <a:extLst xmlns:a="http://schemas.openxmlformats.org/drawingml/2006/main">
              <a:ext uri="{FF2B5EF4-FFF2-40B4-BE49-F238E27FC236}">
                <a16:creationId xmlns:a16="http://schemas.microsoft.com/office/drawing/2014/main" id="{1EEEFDC1-DB0A-45D9-BFFA-89A5578F84F5}"/>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4EE20074-D7AC-4819-A0AE-3F1623BBE9C3}"/>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177</a:t>
            </a:r>
          </a:p>
        </p:txBody>
      </p:sp>
    </p:spTree>
    <p:extLst>
      <p:ext uri="{BB962C8B-B14F-4D97-AF65-F5344CB8AC3E}">
        <p14:creationId xmlns:p14="http://schemas.microsoft.com/office/powerpoint/2010/main" val="952172271"/>
      </p:ext>
    </p:extLst>
  </p:cSld>
</p:sld>
</file>

<file path=ppt/slides/slide1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42C6C81E-9C5E-48FD-9AC5-AF71E058D01F}"/>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MAS01 LED indications</a:t>
            </a:r>
          </a:p>
        </p:txBody>
      </p:sp>
      <p:graphicFrame>
        <p:nvGraphicFramePr>
          <p:cNvPr id="2" name="">
            <a:extLst xmlns:a="http://schemas.openxmlformats.org/drawingml/2006/main">
              <a:ext uri="{FF2B5EF4-FFF2-40B4-BE49-F238E27FC236}">
                <a16:creationId xmlns:a16="http://schemas.microsoft.com/office/drawing/2014/main" id="{F239DD57-23DA-49F1-AF54-61712DAD66D2}"/>
              </a:ext>
            </a:extLst>
          </p:cNvPr>
          <p:cNvGraphicFramePr/>
          <p:nvPr/>
        </p:nvGraphicFramePr>
        <p:xfrm>
          <a:off xmlns:a="http://schemas.openxmlformats.org/drawingml/2006/main" x="762000" y="1352550"/>
          <a:ext xmlns:a="http://schemas.openxmlformats.org/drawingml/2006/main" cx="13716000" cy="4143375"/>
        </p:xfrm>
        <a:graphic xmlns:a="http://schemas.openxmlformats.org/drawingml/2006/main">
          <a:graphicData uri="http://schemas.openxmlformats.org/drawingml/2006/table">
            <a:tbl>
              <a:tblPr/>
              <a:tblGrid>
                <a:gridCol w="2743200"/>
                <a:gridCol w="3154680"/>
                <a:gridCol w="3703320"/>
                <a:gridCol w="4114800"/>
              </a:tblGrid>
              <a:tr h="514350">
                <a:tc>
                  <a:txBody>
                    <a:bodyPr wrap="square" lIns="95250" tIns="95250" rIns="95250" bIns="95250">
                      <a:noAutofit/>
                    </a:bodyPr>
                    <a:lstStyle/>
                    <a:p>
                      <a:r>
                        <a:rPr sz="1800" b="1">
                          <a:solidFill>
                            <a:srgbClr val="FFFFFF"/>
                          </a:solidFill>
                          <a:latin typeface="Arial"/>
                          <a:ea typeface="Arial"/>
                          <a:cs typeface="Arial"/>
                        </a:rPr>
                        <a:t>LED pattern</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Input</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Output</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Meaning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742950">
                <a:tc>
                  <a:txBody>
                    <a:bodyPr wrap="square" lIns="95250" tIns="95250" rIns="95250" bIns="95250">
                      <a:noAutofit/>
                    </a:bodyPr>
                    <a:lstStyle/>
                    <a:p>
                      <a:r>
                        <a:rPr sz="1800" b="0">
                          <a:solidFill>
                            <a:srgbClr val="202136"/>
                          </a:solidFill>
                          <a:latin typeface="Arial"/>
                          <a:ea typeface="Arial"/>
                          <a:cs typeface="Arial"/>
                        </a:rPr>
                        <a:t>Steady red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Valid / invalid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OFF</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No actuator or incomplete alignment, unique coding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742950">
                <a:tc>
                  <a:txBody>
                    <a:bodyPr wrap="square" lIns="95250" tIns="95250" rIns="95250" bIns="95250">
                      <a:noAutofit/>
                    </a:bodyPr>
                    <a:lstStyle/>
                    <a:p>
                      <a:r>
                        <a:rPr sz="1800" b="0">
                          <a:solidFill>
                            <a:srgbClr val="202136"/>
                          </a:solidFill>
                          <a:latin typeface="Arial"/>
                          <a:ea typeface="Arial"/>
                          <a:cs typeface="Arial"/>
                        </a:rPr>
                        <a:t>Red ON 1 s, then 2 flashes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Valid / invalid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OFF</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No actuator or incomplete alignment, standard coding</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Red 4 Hz flashing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Valid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OFF</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Output overload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742950">
                <a:tc>
                  <a:txBody>
                    <a:bodyPr wrap="square" lIns="95250" tIns="95250" rIns="95250" bIns="95250">
                      <a:noAutofit/>
                    </a:bodyPr>
                    <a:lstStyle/>
                    <a:p>
                      <a:r>
                        <a:rPr sz="1800" b="0">
                          <a:solidFill>
                            <a:srgbClr val="202136"/>
                          </a:solidFill>
                          <a:latin typeface="Arial"/>
                          <a:ea typeface="Arial"/>
                          <a:cs typeface="Arial"/>
                        </a:rPr>
                        <a:t>Green 1 Hz flashing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Invalid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OFF</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No input signal, not applicable to dual-output version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Steady green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Valid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Normal detection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Alternating red / green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Valid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OFF</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Tag not registered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3E3508D8-ED1F-451F-9D8D-D99F6717B77F}"/>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89AD9BDD-15D8-422E-8FB9-93C05B9B9792}"/>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178</a:t>
            </a:r>
          </a:p>
        </p:txBody>
      </p:sp>
    </p:spTree>
    <p:extLst>
      <p:ext uri="{BB962C8B-B14F-4D97-AF65-F5344CB8AC3E}">
        <p14:creationId xmlns:p14="http://schemas.microsoft.com/office/powerpoint/2010/main" val="832713792"/>
      </p:ext>
    </p:extLst>
  </p:cSld>
</p:sld>
</file>

<file path=ppt/slides/slide1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AF2AE3AF-F2D0-4F79-85A8-4345DB8D9540}"/>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MAS01 safe use</a:t>
            </a:r>
          </a:p>
        </p:txBody>
      </p:sp>
      <p:sp>
        <p:nvSpPr>
          <p:cNvPr id="2" name="text-1">
            <a:extLst xmlns:a="http://schemas.openxmlformats.org/drawingml/2006/main">
              <a:ext uri="{FF2B5EF4-FFF2-40B4-BE49-F238E27FC236}">
                <a16:creationId xmlns:a16="http://schemas.microsoft.com/office/drawing/2014/main" id="{F1C7948C-BB48-4629-9B63-70C0610DA9A7}"/>
              </a:ext>
            </a:extLst>
          </p:cNvPr>
          <p:cNvSpPr>
            <a:spLocks xmlns:a="http://schemas.openxmlformats.org/drawingml/2006/main" noGrp="1"/>
          </p:cNvSpPr>
          <p:nvPr/>
        </p:nvSpPr>
        <p:spPr>
          <a:xfrm xmlns:a="http://schemas.openxmlformats.org/drawingml/2006/main">
            <a:off x="762000" y="1524000"/>
            <a:ext cx="1343025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2136"/>
                </a:solidFill>
                <a:latin typeface="Arial"/>
                <a:ea typeface="Arial"/>
                <a:cs typeface="Arial"/>
              </a:defRPr>
            </a:defPPr>
          </a:lstStyle>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Disconnect MA9Z power before wiring MAS01. Connected devices may otherwise operate unexpectedly.</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Do not use in flammable or explosive gas atmospheres.</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Wire correctly and confirm normal operation before use.</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The auxiliary output is not a safety output. Using it as one defeats the safety functions of MAS01 and its connected equipment.</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Qualified personnel must inspect the installation, commission and maintain the unit, with qualifications covering design, installation, operation, maintenance and disposal.</a:t>
            </a:r>
          </a:p>
        </p:txBody>
      </p:sp>
      <p:sp>
        <p:nvSpPr>
          <p:cNvPr id="3" name="heading-2">
            <a:extLst xmlns:a="http://schemas.openxmlformats.org/drawingml/2006/main">
              <a:ext uri="{FF2B5EF4-FFF2-40B4-BE49-F238E27FC236}">
                <a16:creationId xmlns:a16="http://schemas.microsoft.com/office/drawing/2014/main" id="{0684FC69-FC9E-4E82-A588-38BABDAC86E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3">
            <a:extLst xmlns:a="http://schemas.openxmlformats.org/drawingml/2006/main">
              <a:ext uri="{FF2B5EF4-FFF2-40B4-BE49-F238E27FC236}">
                <a16:creationId xmlns:a16="http://schemas.microsoft.com/office/drawing/2014/main" id="{3F195A2C-68E2-4DC8-8B03-0E48848A22DA}"/>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179</a:t>
            </a:r>
          </a:p>
        </p:txBody>
      </p:sp>
    </p:spTree>
    <p:extLst>
      <p:ext uri="{BB962C8B-B14F-4D97-AF65-F5344CB8AC3E}">
        <p14:creationId xmlns:p14="http://schemas.microsoft.com/office/powerpoint/2010/main" val="693417024"/>
      </p:ext>
    </p:extLst>
  </p:cSld>
</p:sld>
</file>

<file path=ppt/slides/slide1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583C2110-77EC-494B-BB82-899F28A345D9}"/>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MAS01 inspection and system integration</a:t>
            </a:r>
          </a:p>
        </p:txBody>
      </p:sp>
      <p:sp>
        <p:nvSpPr>
          <p:cNvPr id="2" name="text-1">
            <a:extLst xmlns:a="http://schemas.openxmlformats.org/drawingml/2006/main">
              <a:ext uri="{FF2B5EF4-FFF2-40B4-BE49-F238E27FC236}">
                <a16:creationId xmlns:a16="http://schemas.microsoft.com/office/drawing/2014/main" id="{1B42EF52-92E4-49E2-B73B-F432AF021750}"/>
              </a:ext>
            </a:extLst>
          </p:cNvPr>
          <p:cNvSpPr>
            <a:spLocks xmlns:a="http://schemas.openxmlformats.org/drawingml/2006/main" noGrp="1"/>
          </p:cNvSpPr>
          <p:nvPr/>
        </p:nvSpPr>
        <p:spPr>
          <a:xfrm xmlns:a="http://schemas.openxmlformats.org/drawingml/2006/main">
            <a:off x="762000" y="1524000"/>
            <a:ext cx="1343025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2136"/>
                </a:solidFill>
                <a:latin typeface="Arial"/>
                <a:ea typeface="Arial"/>
                <a:cs typeface="Arial"/>
              </a:defRPr>
            </a:defPPr>
          </a:lstStyle>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Personnel familiar with the machine must perform and verify installation.</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Inspect MAS01 daily and every six months. Malfunction can cause serious injury.</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Do not disassemble, repair or modify the product. Do not apply AC or DC voltage above the rating.</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Use a DC supply with double or reinforced insulation, for example IEC/EN 60950 or EN 50178, or a transformer to IEC/EN 61558. The supply must satisfy Class 2 or UL 508 limited-voltage / limited-current requirements.</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Connect only to components meeting the required safety level. The entire system must meet that level. Consult an authoritative certification body about conformity assessment.</a:t>
            </a:r>
          </a:p>
        </p:txBody>
      </p:sp>
      <p:sp>
        <p:nvSpPr>
          <p:cNvPr id="3" name="heading-2">
            <a:extLst xmlns:a="http://schemas.openxmlformats.org/drawingml/2006/main">
              <a:ext uri="{FF2B5EF4-FFF2-40B4-BE49-F238E27FC236}">
                <a16:creationId xmlns:a16="http://schemas.microsoft.com/office/drawing/2014/main" id="{43EEB64B-744B-4CF3-A4B0-3F2710CDD74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3">
            <a:extLst xmlns:a="http://schemas.openxmlformats.org/drawingml/2006/main">
              <a:ext uri="{FF2B5EF4-FFF2-40B4-BE49-F238E27FC236}">
                <a16:creationId xmlns:a16="http://schemas.microsoft.com/office/drawing/2014/main" id="{C636D1F2-5EB2-444B-8BB7-49274D8672DF}"/>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180</a:t>
            </a:r>
          </a:p>
        </p:txBody>
      </p:sp>
    </p:spTree>
    <p:extLst>
      <p:ext uri="{BB962C8B-B14F-4D97-AF65-F5344CB8AC3E}">
        <p14:creationId xmlns:p14="http://schemas.microsoft.com/office/powerpoint/2010/main" val="160454178"/>
      </p:ext>
    </p:extLst>
  </p:cSld>
</p:sld>
</file>

<file path=ppt/slides/slide1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0AA87532-6DE3-481E-9287-AF289F9F935C}"/>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MAS02 non-contact safety switch</a:t>
            </a:r>
          </a:p>
        </p:txBody>
      </p:sp>
      <p:pic>
        <p:nvPicPr>
          <p:cNvPr id="2" name="">
            <a:extLst xmlns:a="http://schemas.openxmlformats.org/drawingml/2006/main">
              <a:ext uri="{FF2B5EF4-FFF2-40B4-BE49-F238E27FC236}">
                <a16:creationId xmlns:a16="http://schemas.microsoft.com/office/drawing/2014/main" id="{FFE2D23E-12B2-4CFD-AEA8-89A4C54DAAFD}"/>
              </a:ext>
            </a:extLst>
          </p:cNvPr>
          <p:cNvPicPr>
            <a:picLocks xmlns:a="http://schemas.openxmlformats.org/drawingml/2006/main" noChangeAspect="1"/>
          </p:cNvPicPr>
          <p:nvPr/>
        </p:nvPicPr>
        <p:blipFill>
          <a:blip xmlns:r="http://schemas.openxmlformats.org/officeDocument/2006/relationships" xmlns:a="http://schemas.openxmlformats.org/drawingml/2006/main" r:embed="Rea6a23a778fc45fa"/>
          <a:stretch xmlns:a="http://schemas.openxmlformats.org/drawingml/2006/main"/>
        </p:blipFill>
        <p:spPr>
          <a:xfrm xmlns:a="http://schemas.openxmlformats.org/drawingml/2006/main">
            <a:off x="762000" y="2160100"/>
            <a:ext cx="6953250" cy="38713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2C0F5475-572F-4121-BEC3-33DC7BBFA9A0}"/>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MAS02 series</a:t>
            </a:r>
          </a:p>
        </p:txBody>
      </p:sp>
      <p:sp>
        <p:nvSpPr>
          <p:cNvPr id="4" name="text-2">
            <a:extLst xmlns:a="http://schemas.openxmlformats.org/drawingml/2006/main">
              <a:ext uri="{FF2B5EF4-FFF2-40B4-BE49-F238E27FC236}">
                <a16:creationId xmlns:a16="http://schemas.microsoft.com/office/drawing/2014/main" id="{CD307B16-5D00-43F5-8280-68F74BBF1CB1}"/>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A non-contact safety door switch confirms whether movable guards, including fence doors and protective covers, are open or closed.</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MAS02 uses RFID sensing for secure identification. Standard and unique coding are available. Its compact size simplifies installation.</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Periodic self-checking and cross-checking improve safety. Independent redundant dual outputs reduce the risk from failure of a single circuit.</a:t>
            </a:r>
          </a:p>
        </p:txBody>
      </p:sp>
      <p:sp>
        <p:nvSpPr>
          <p:cNvPr id="5" name="heading-3">
            <a:extLst xmlns:a="http://schemas.openxmlformats.org/drawingml/2006/main">
              <a:ext uri="{FF2B5EF4-FFF2-40B4-BE49-F238E27FC236}">
                <a16:creationId xmlns:a16="http://schemas.microsoft.com/office/drawing/2014/main" id="{9D8EDA09-AE65-4EDF-A845-904D8C62F7DE}"/>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90DB147C-B337-4447-A475-A1FEE2990E26}"/>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181</a:t>
            </a:r>
          </a:p>
        </p:txBody>
      </p:sp>
    </p:spTree>
    <p:extLst>
      <p:ext uri="{BB962C8B-B14F-4D97-AF65-F5344CB8AC3E}">
        <p14:creationId xmlns:p14="http://schemas.microsoft.com/office/powerpoint/2010/main" val="460978295"/>
      </p:ext>
    </p:extLst>
  </p:cSld>
</p:sld>
</file>

<file path=ppt/slides/slide1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D817F0F6-AAEA-45E5-9DEE-55880EEE1BAE}"/>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MAS02 technical specifications  1</a:t>
            </a:r>
          </a:p>
        </p:txBody>
      </p:sp>
      <p:graphicFrame>
        <p:nvGraphicFramePr>
          <p:cNvPr id="2" name="">
            <a:extLst xmlns:a="http://schemas.openxmlformats.org/drawingml/2006/main">
              <a:ext uri="{FF2B5EF4-FFF2-40B4-BE49-F238E27FC236}">
                <a16:creationId xmlns:a16="http://schemas.microsoft.com/office/drawing/2014/main" id="{C69FB401-6061-409B-9FD9-E029EA450DA9}"/>
              </a:ext>
            </a:extLst>
          </p:cNvPr>
          <p:cNvGraphicFramePr/>
          <p:nvPr/>
        </p:nvGraphicFramePr>
        <p:xfrm>
          <a:off xmlns:a="http://schemas.openxmlformats.org/drawingml/2006/main" x="762000" y="1352550"/>
          <a:ext xmlns:a="http://schemas.openxmlformats.org/drawingml/2006/main" cx="13716000" cy="5457825"/>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Standards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ISO 13849-1 / IEC/EN 60947-5-3</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Power supply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24 V DC +15% (as printed)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Power consumption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&lt;1 W</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Response time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50 ms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Output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150 mA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742950">
                <a:tc>
                  <a:txBody>
                    <a:bodyPr wrap="square" lIns="95250" tIns="95250" rIns="95250" bIns="95250">
                      <a:noAutofit/>
                    </a:bodyPr>
                    <a:lstStyle/>
                    <a:p>
                      <a:r>
                        <a:rPr sz="1800" b="0">
                          <a:solidFill>
                            <a:srgbClr val="202136"/>
                          </a:solidFill>
                          <a:latin typeface="Arial"/>
                          <a:ea typeface="Arial"/>
                          <a:cs typeface="Arial"/>
                        </a:rPr>
                        <a:t>OSSD safety outputs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PNP or NPN transistor. Load ≤200 mA, residual voltage ≤1 V excluding cable-extension voltage drop, leakage ≤1 mA.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Operating frequency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 Hz</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Protection circuits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Supply overvoltage, reverse polarity and output overcurrent</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Coding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 / unique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Horizontal / vertical ON distance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0–10 mm / 0–5 mm</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text-1">
            <a:extLst xmlns:a="http://schemas.openxmlformats.org/drawingml/2006/main">
              <a:ext uri="{FF2B5EF4-FFF2-40B4-BE49-F238E27FC236}">
                <a16:creationId xmlns:a16="http://schemas.microsoft.com/office/drawing/2014/main" id="{1B978F16-A70C-4E58-93DA-8715BB4D2158}"/>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The source lists 150 mA output current and a 200 mA OSSD load limit. Both are retained.</a:t>
            </a:r>
          </a:p>
        </p:txBody>
      </p:sp>
      <p:sp>
        <p:nvSpPr>
          <p:cNvPr id="4" name="heading-2">
            <a:extLst xmlns:a="http://schemas.openxmlformats.org/drawingml/2006/main">
              <a:ext uri="{FF2B5EF4-FFF2-40B4-BE49-F238E27FC236}">
                <a16:creationId xmlns:a16="http://schemas.microsoft.com/office/drawing/2014/main" id="{D1FCF2AC-0E48-4069-8ED4-09C6D62C8FC2}"/>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BF9E3566-6AA3-4A71-A78C-494CB5105A3A}"/>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182</a:t>
            </a:r>
          </a:p>
        </p:txBody>
      </p:sp>
    </p:spTree>
    <p:extLst>
      <p:ext uri="{BB962C8B-B14F-4D97-AF65-F5344CB8AC3E}">
        <p14:creationId xmlns:p14="http://schemas.microsoft.com/office/powerpoint/2010/main" val="1644880353"/>
      </p:ext>
    </p:extLst>
  </p:cSld>
</p:sld>
</file>

<file path=ppt/slides/slide1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9BF19267-2C9B-4C7F-8C7E-9DE07342D6AD}"/>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MAS02 technical specifications  2</a:t>
            </a:r>
          </a:p>
        </p:txBody>
      </p:sp>
      <p:graphicFrame>
        <p:nvGraphicFramePr>
          <p:cNvPr id="2" name="">
            <a:extLst xmlns:a="http://schemas.openxmlformats.org/drawingml/2006/main">
              <a:ext uri="{FF2B5EF4-FFF2-40B4-BE49-F238E27FC236}">
                <a16:creationId xmlns:a16="http://schemas.microsoft.com/office/drawing/2014/main" id="{777DCE74-D918-415D-987E-7E16F5D37E3E}"/>
              </a:ext>
            </a:extLst>
          </p:cNvPr>
          <p:cNvGraphicFramePr/>
          <p:nvPr/>
        </p:nvGraphicFramePr>
        <p:xfrm>
          <a:off xmlns:a="http://schemas.openxmlformats.org/drawingml/2006/main" x="762000" y="1352550"/>
          <a:ext xmlns:a="http://schemas.openxmlformats.org/drawingml/2006/main" cx="13716000" cy="331470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Housing protection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IP65</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Cross-section dimensions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36 × 23 mm (technical table)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Vibration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10–55 Hz, amplitude 0.35 ±0.05 mm, 20 cycles in each X, Y and Z direction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temperature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−10 to +55 °C, no condensation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Storage temperature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−30 to +70 °C, no condensation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Humidity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&lt;85% RH at 20 °C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text-1">
            <a:extLst xmlns:a="http://schemas.openxmlformats.org/drawingml/2006/main">
              <a:ext uri="{FF2B5EF4-FFF2-40B4-BE49-F238E27FC236}">
                <a16:creationId xmlns:a16="http://schemas.microsoft.com/office/drawing/2014/main" id="{3FA8B17C-4EED-40F8-A1C8-7B03C2ED91B5}"/>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The source lists 150 mA output current and a 200 mA OSSD load limit. Both are retained.</a:t>
            </a:r>
          </a:p>
        </p:txBody>
      </p:sp>
      <p:sp>
        <p:nvSpPr>
          <p:cNvPr id="4" name="heading-2">
            <a:extLst xmlns:a="http://schemas.openxmlformats.org/drawingml/2006/main">
              <a:ext uri="{FF2B5EF4-FFF2-40B4-BE49-F238E27FC236}">
                <a16:creationId xmlns:a16="http://schemas.microsoft.com/office/drawing/2014/main" id="{FD030EB0-C8A7-426E-8F1B-762CAEEE8D6E}"/>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31B0930B-95E5-48BA-9ECE-39274C3B1E8D}"/>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183</a:t>
            </a:r>
          </a:p>
        </p:txBody>
      </p:sp>
    </p:spTree>
    <p:extLst>
      <p:ext uri="{BB962C8B-B14F-4D97-AF65-F5344CB8AC3E}">
        <p14:creationId xmlns:p14="http://schemas.microsoft.com/office/powerpoint/2010/main" val="1358108754"/>
      </p:ext>
    </p:extLst>
  </p:cSld>
</p:sld>
</file>

<file path=ppt/slides/slide1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91BB1042-C19B-4999-8E47-9E2840FE9B0A}"/>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MAS02 ordering code</a:t>
            </a:r>
          </a:p>
        </p:txBody>
      </p:sp>
      <p:graphicFrame>
        <p:nvGraphicFramePr>
          <p:cNvPr id="2" name="">
            <a:extLst xmlns:a="http://schemas.openxmlformats.org/drawingml/2006/main">
              <a:ext uri="{FF2B5EF4-FFF2-40B4-BE49-F238E27FC236}">
                <a16:creationId xmlns:a16="http://schemas.microsoft.com/office/drawing/2014/main" id="{E3CFA4C7-FDF4-4F88-A3F3-EEB00ADF1073}"/>
              </a:ext>
            </a:extLst>
          </p:cNvPr>
          <p:cNvGraphicFramePr/>
          <p:nvPr/>
        </p:nvGraphicFramePr>
        <p:xfrm>
          <a:off xmlns:a="http://schemas.openxmlformats.org/drawingml/2006/main" x="762000" y="1352550"/>
          <a:ext xmlns:a="http://schemas.openxmlformats.org/drawingml/2006/main" cx="13716000" cy="331470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Format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MAS02-[configuration][coding][output]-[length]</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Configuration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0: basic / 1: standard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Coding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0: standard / 1: unique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Output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 NPN / P: PNP</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Cable length</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 1 m / 2: 2 m</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Basic / standard functions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Basic: safety outputs. Standard: safety outputs and cascade.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CD68E2D5-AE77-4BC8-8629-CB7C0782D69E}"/>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99F0FA23-E990-4646-A86B-1FFA733FBBB4}"/>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184</a:t>
            </a:r>
          </a:p>
        </p:txBody>
      </p:sp>
    </p:spTree>
    <p:extLst>
      <p:ext uri="{BB962C8B-B14F-4D97-AF65-F5344CB8AC3E}">
        <p14:creationId xmlns:p14="http://schemas.microsoft.com/office/powerpoint/2010/main" val="1257197295"/>
      </p:ext>
    </p:extLst>
  </p:cSld>
</p:sld>
</file>

<file path=ppt/slides/slide18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53897A20-2FB1-4A3B-BF39-D299541A9EE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MAS02 model selection</a:t>
            </a:r>
          </a:p>
        </p:txBody>
      </p:sp>
      <p:graphicFrame>
        <p:nvGraphicFramePr>
          <p:cNvPr id="2" name="">
            <a:extLst xmlns:a="http://schemas.openxmlformats.org/drawingml/2006/main">
              <a:ext uri="{FF2B5EF4-FFF2-40B4-BE49-F238E27FC236}">
                <a16:creationId xmlns:a16="http://schemas.microsoft.com/office/drawing/2014/main" id="{BEDE1238-8C71-4CE3-85E2-C6C3D9E6452B}"/>
              </a:ext>
            </a:extLst>
          </p:cNvPr>
          <p:cNvGraphicFramePr/>
          <p:nvPr/>
        </p:nvGraphicFramePr>
        <p:xfrm>
          <a:off xmlns:a="http://schemas.openxmlformats.org/drawingml/2006/main" x="762000" y="1352550"/>
          <a:ext xmlns:a="http://schemas.openxmlformats.org/drawingml/2006/main" cx="13716000" cy="4248150"/>
        </p:xfrm>
        <a:graphic xmlns:a="http://schemas.openxmlformats.org/drawingml/2006/main">
          <a:graphicData uri="http://schemas.openxmlformats.org/drawingml/2006/table">
            <a:tbl>
              <a:tblPr/>
              <a:tblGrid>
                <a:gridCol w="2743200"/>
                <a:gridCol w="3154680"/>
                <a:gridCol w="3703320"/>
                <a:gridCol w="4114800"/>
              </a:tblGrid>
              <a:tr h="514350">
                <a:tc>
                  <a:txBody>
                    <a:bodyPr wrap="square" lIns="95250" tIns="95250" rIns="95250" bIns="95250">
                      <a:noAutofit/>
                    </a:bodyPr>
                    <a:lstStyle/>
                    <a:p>
                      <a:r>
                        <a:rPr sz="1800" b="1">
                          <a:solidFill>
                            <a:srgbClr val="FFFFFF"/>
                          </a:solidFill>
                          <a:latin typeface="Arial"/>
                          <a:ea typeface="Arial"/>
                          <a:cs typeface="Arial"/>
                        </a:rPr>
                        <a:t>Model</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Version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Output</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Coding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MAS02-00N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Basic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MAS02-01N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Basic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MAS02-00P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Basic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MAS02-01P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Basic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MAS02-10N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MAS02-11N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MAS02-10P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MAS02-11P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CB039402-292D-46B9-AD56-349B8148558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8329C243-8D06-4EA0-AA06-6C3DDE223288}"/>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185</a:t>
            </a:r>
          </a:p>
        </p:txBody>
      </p:sp>
    </p:spTree>
    <p:extLst>
      <p:ext uri="{BB962C8B-B14F-4D97-AF65-F5344CB8AC3E}">
        <p14:creationId xmlns:p14="http://schemas.microsoft.com/office/powerpoint/2010/main" val="2061741761"/>
      </p:ext>
    </p:extLst>
  </p:cSld>
</p:sld>
</file>

<file path=ppt/slides/slide18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E53A6AC2-8180-4193-BB87-B5574309BE7F}"/>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MAS02 structural dimensions</a:t>
            </a:r>
          </a:p>
        </p:txBody>
      </p:sp>
      <p:pic>
        <p:nvPicPr>
          <p:cNvPr id="2" name="">
            <a:extLst xmlns:a="http://schemas.openxmlformats.org/drawingml/2006/main">
              <a:ext uri="{FF2B5EF4-FFF2-40B4-BE49-F238E27FC236}">
                <a16:creationId xmlns:a16="http://schemas.microsoft.com/office/drawing/2014/main" id="{5BAAE120-1321-4499-8070-C611777D3C1F}"/>
              </a:ext>
            </a:extLst>
          </p:cNvPr>
          <p:cNvPicPr>
            <a:picLocks xmlns:a="http://schemas.openxmlformats.org/drawingml/2006/main" noChangeAspect="1"/>
          </p:cNvPicPr>
          <p:nvPr/>
        </p:nvPicPr>
        <p:blipFill>
          <a:blip xmlns:r="http://schemas.openxmlformats.org/officeDocument/2006/relationships" xmlns:a="http://schemas.openxmlformats.org/drawingml/2006/main" r:embed="R817067f8e5084aa9"/>
          <a:stretch xmlns:a="http://schemas.openxmlformats.org/drawingml/2006/main"/>
        </p:blipFill>
        <p:spPr>
          <a:xfrm xmlns:a="http://schemas.openxmlformats.org/drawingml/2006/main">
            <a:off x="984052" y="1428750"/>
            <a:ext cx="6509147" cy="5334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2DF38181-F42F-4427-B414-70F6E67ACAC4}"/>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MAS02 switch and actuator dimensions</a:t>
            </a:r>
          </a:p>
        </p:txBody>
      </p:sp>
      <p:sp>
        <p:nvSpPr>
          <p:cNvPr id="4" name="text-2">
            <a:extLst xmlns:a="http://schemas.openxmlformats.org/drawingml/2006/main">
              <a:ext uri="{FF2B5EF4-FFF2-40B4-BE49-F238E27FC236}">
                <a16:creationId xmlns:a16="http://schemas.microsoft.com/office/drawing/2014/main" id="{2BC3456D-5C6F-4188-AD34-5EFB3EA222D4}"/>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All dimensions in mm.</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 catalog lists overall dimensions as 48 × 25.5 × 12 mm.</a:t>
            </a:r>
          </a:p>
        </p:txBody>
      </p:sp>
      <p:sp>
        <p:nvSpPr>
          <p:cNvPr id="5" name="heading-3">
            <a:extLst xmlns:a="http://schemas.openxmlformats.org/drawingml/2006/main">
              <a:ext uri="{FF2B5EF4-FFF2-40B4-BE49-F238E27FC236}">
                <a16:creationId xmlns:a16="http://schemas.microsoft.com/office/drawing/2014/main" id="{68CB8546-9FE0-498F-9573-7A6877C8D43E}"/>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6577D374-5027-411E-9D8C-EED0E654AD6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186</a:t>
            </a:r>
          </a:p>
        </p:txBody>
      </p:sp>
    </p:spTree>
    <p:extLst>
      <p:ext uri="{BB962C8B-B14F-4D97-AF65-F5344CB8AC3E}">
        <p14:creationId xmlns:p14="http://schemas.microsoft.com/office/powerpoint/2010/main" val="1080098016"/>
      </p:ext>
    </p:extLst>
  </p:cSld>
</p:sld>
</file>

<file path=ppt/slides/slide18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CDC7E0A8-47CA-4394-B49E-30776FFDC374}"/>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MAS02 LED indications</a:t>
            </a:r>
          </a:p>
        </p:txBody>
      </p:sp>
      <p:graphicFrame>
        <p:nvGraphicFramePr>
          <p:cNvPr id="2" name="">
            <a:extLst xmlns:a="http://schemas.openxmlformats.org/drawingml/2006/main">
              <a:ext uri="{FF2B5EF4-FFF2-40B4-BE49-F238E27FC236}">
                <a16:creationId xmlns:a16="http://schemas.microsoft.com/office/drawing/2014/main" id="{4041BE90-CD94-40E8-AE29-BDFFEB21DEFB}"/>
              </a:ext>
            </a:extLst>
          </p:cNvPr>
          <p:cNvGraphicFramePr/>
          <p:nvPr/>
        </p:nvGraphicFramePr>
        <p:xfrm>
          <a:off xmlns:a="http://schemas.openxmlformats.org/drawingml/2006/main" x="762000" y="1352550"/>
          <a:ext xmlns:a="http://schemas.openxmlformats.org/drawingml/2006/main" cx="13716000" cy="3781425"/>
        </p:xfrm>
        <a:graphic xmlns:a="http://schemas.openxmlformats.org/drawingml/2006/main">
          <a:graphicData uri="http://schemas.openxmlformats.org/drawingml/2006/table">
            <a:tbl>
              <a:tblPr/>
              <a:tblGrid>
                <a:gridCol w="4526280"/>
                <a:gridCol w="9189720"/>
              </a:tblGrid>
              <a:tr h="514350">
                <a:tc>
                  <a:txBody>
                    <a:bodyPr wrap="square" lIns="95250" tIns="95250" rIns="95250" bIns="95250">
                      <a:noAutofit/>
                    </a:bodyPr>
                    <a:lstStyle/>
                    <a:p>
                      <a:r>
                        <a:rPr sz="1800" b="1">
                          <a:solidFill>
                            <a:srgbClr val="FFFFFF"/>
                          </a:solidFill>
                          <a:latin typeface="Arial"/>
                          <a:ea typeface="Arial"/>
                          <a:cs typeface="Arial"/>
                        </a:rPr>
                        <a:t>Switch state</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LED pattern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Output error</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Red flashing at 1 Hz</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Voltage error</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Red double flash</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Unique code not paired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Alternating red / green at 4 Hz</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No error, no RFID, no output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Steady red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RFID present, no cascade signal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Green flashing at 1 Hz</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RFID present, cascade signal error</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Green double flash</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Normal detection and output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Steady green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E5CEB1F5-9084-4E13-9C74-B550C4AA9C26}"/>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7DB1D32E-FEBB-46F6-A7D6-1925BD464E7A}"/>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187</a:t>
            </a:r>
          </a:p>
        </p:txBody>
      </p:sp>
    </p:spTree>
    <p:extLst>
      <p:ext uri="{BB962C8B-B14F-4D97-AF65-F5344CB8AC3E}">
        <p14:creationId xmlns:p14="http://schemas.microsoft.com/office/powerpoint/2010/main" val="67845501"/>
      </p:ext>
    </p:extLst>
  </p:cSld>
</p:sld>
</file>

<file path=ppt/slides/slide18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C51E222C-832E-49D2-BD91-56188E72E665}"/>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MAS02 wire labels</a:t>
            </a:r>
          </a:p>
        </p:txBody>
      </p:sp>
      <p:graphicFrame>
        <p:nvGraphicFramePr>
          <p:cNvPr id="2" name="">
            <a:extLst xmlns:a="http://schemas.openxmlformats.org/drawingml/2006/main">
              <a:ext uri="{FF2B5EF4-FFF2-40B4-BE49-F238E27FC236}">
                <a16:creationId xmlns:a16="http://schemas.microsoft.com/office/drawing/2014/main" id="{45D9C46B-4838-4073-B855-C30D8FFAB0D4}"/>
              </a:ext>
            </a:extLst>
          </p:cNvPr>
          <p:cNvGraphicFramePr/>
          <p:nvPr/>
        </p:nvGraphicFramePr>
        <p:xfrm>
          <a:off xmlns:a="http://schemas.openxmlformats.org/drawingml/2006/main" x="762000" y="1352550"/>
          <a:ext xmlns:a="http://schemas.openxmlformats.org/drawingml/2006/main" cx="13716000" cy="3314700"/>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Color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Function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Connection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Brown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Positive supply</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Connect to +24 V DC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Blue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Negative supply</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Connect to 0 V DC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Black</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Safety output 1</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Connect to safety PLC or another safety input interface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White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Safety output 2</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Connect to safety PLC or another safety input interface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Green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Safety input 1</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Cascade connection to switch OSSD safety signals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Yellow</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Safety input 2</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Cascade connection to switch OSSD safety signals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60B8C00A-6D8B-4692-AC87-50D724BF1E1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3E42602B-F96C-4227-9397-1F6EE731FA72}"/>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188</a:t>
            </a:r>
          </a:p>
        </p:txBody>
      </p:sp>
    </p:spTree>
    <p:extLst>
      <p:ext uri="{BB962C8B-B14F-4D97-AF65-F5344CB8AC3E}">
        <p14:creationId xmlns:p14="http://schemas.microsoft.com/office/powerpoint/2010/main" val="41597068"/>
      </p:ext>
    </p:extLst>
  </p:cSld>
</p:sld>
</file>

<file path=ppt/slides/slide1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3AB7A874-B636-43BF-81FE-D8BCD477AFEA}"/>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MAS02 wiring</a:t>
            </a:r>
          </a:p>
        </p:txBody>
      </p:sp>
      <p:pic>
        <p:nvPicPr>
          <p:cNvPr id="2" name="">
            <a:extLst xmlns:a="http://schemas.openxmlformats.org/drawingml/2006/main">
              <a:ext uri="{FF2B5EF4-FFF2-40B4-BE49-F238E27FC236}">
                <a16:creationId xmlns:a16="http://schemas.microsoft.com/office/drawing/2014/main" id="{742110DB-C746-4DF9-B048-7ADF905C6C2D}"/>
              </a:ext>
            </a:extLst>
          </p:cNvPr>
          <p:cNvPicPr>
            <a:picLocks xmlns:a="http://schemas.openxmlformats.org/drawingml/2006/main" noChangeAspect="1"/>
          </p:cNvPicPr>
          <p:nvPr/>
        </p:nvPicPr>
        <p:blipFill>
          <a:blip xmlns:r="http://schemas.openxmlformats.org/officeDocument/2006/relationships" xmlns:a="http://schemas.openxmlformats.org/drawingml/2006/main" r:embed="Rc2ad29960c6146dc"/>
          <a:stretch xmlns:a="http://schemas.openxmlformats.org/drawingml/2006/main"/>
        </p:blipFill>
        <p:spPr>
          <a:xfrm xmlns:a="http://schemas.openxmlformats.org/drawingml/2006/main">
            <a:off x="3118585" y="1428750"/>
            <a:ext cx="2240079" cy="5334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F80316C4-9C28-4118-BBA9-0B22E09DB6A9}"/>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MAS02 wiring diagram</a:t>
            </a:r>
          </a:p>
        </p:txBody>
      </p:sp>
      <p:sp>
        <p:nvSpPr>
          <p:cNvPr id="4" name="text-2">
            <a:extLst xmlns:a="http://schemas.openxmlformats.org/drawingml/2006/main">
              <a:ext uri="{FF2B5EF4-FFF2-40B4-BE49-F238E27FC236}">
                <a16:creationId xmlns:a16="http://schemas.microsoft.com/office/drawing/2014/main" id="{E539DF24-C281-4B34-9501-47FCADE1BE27}"/>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Basic NPN / PNP and standard NPN / PNP versions.</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Basic: black OSSD1, white OSSD2, blue 0 V and brown +24 V.</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Standard: also green safety input 1 and yellow safety input 2.</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Load 1 and load 2 connect to the OSSD channels. Supply: 24 V DC / 0 V.</a:t>
            </a:r>
          </a:p>
        </p:txBody>
      </p:sp>
      <p:sp>
        <p:nvSpPr>
          <p:cNvPr id="5" name="heading-3">
            <a:extLst xmlns:a="http://schemas.openxmlformats.org/drawingml/2006/main">
              <a:ext uri="{FF2B5EF4-FFF2-40B4-BE49-F238E27FC236}">
                <a16:creationId xmlns:a16="http://schemas.microsoft.com/office/drawing/2014/main" id="{617BCB1C-FD04-425D-A546-EEB1A6C154B9}"/>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673F3204-68C2-4991-8F36-67B7C5EAF649}"/>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189</a:t>
            </a:r>
          </a:p>
        </p:txBody>
      </p:sp>
    </p:spTree>
    <p:extLst>
      <p:ext uri="{BB962C8B-B14F-4D97-AF65-F5344CB8AC3E}">
        <p14:creationId xmlns:p14="http://schemas.microsoft.com/office/powerpoint/2010/main" val="1405061802"/>
      </p:ext>
    </p:extLst>
  </p:cSld>
</p:sld>
</file>

<file path=ppt/slides/slide19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938DB0FA-4835-4BA9-BB20-3C608D76C119}"/>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MAS03 magnetic holding safety switch</a:t>
            </a:r>
          </a:p>
        </p:txBody>
      </p:sp>
      <p:pic>
        <p:nvPicPr>
          <p:cNvPr id="2" name="">
            <a:extLst xmlns:a="http://schemas.openxmlformats.org/drawingml/2006/main">
              <a:ext uri="{FF2B5EF4-FFF2-40B4-BE49-F238E27FC236}">
                <a16:creationId xmlns:a16="http://schemas.microsoft.com/office/drawing/2014/main" id="{4BACA6B8-8ED5-4E90-A0B9-E45FC000397C}"/>
              </a:ext>
            </a:extLst>
          </p:cNvPr>
          <p:cNvPicPr>
            <a:picLocks xmlns:a="http://schemas.openxmlformats.org/drawingml/2006/main" noChangeAspect="1"/>
          </p:cNvPicPr>
          <p:nvPr/>
        </p:nvPicPr>
        <p:blipFill>
          <a:blip xmlns:r="http://schemas.openxmlformats.org/officeDocument/2006/relationships" xmlns:a="http://schemas.openxmlformats.org/drawingml/2006/main" r:embed="R5c9eaa5fcaaa49ae"/>
          <a:stretch xmlns:a="http://schemas.openxmlformats.org/drawingml/2006/main"/>
        </p:blipFill>
        <p:spPr>
          <a:xfrm xmlns:a="http://schemas.openxmlformats.org/drawingml/2006/main">
            <a:off x="1758627" y="1428750"/>
            <a:ext cx="4959997" cy="5334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BA618536-2B1F-4CA0-8BEF-8A314FFD9F51}"/>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MAS03 high-performance safety switch</a:t>
            </a:r>
          </a:p>
        </p:txBody>
      </p:sp>
      <p:sp>
        <p:nvSpPr>
          <p:cNvPr id="4" name="text-2">
            <a:extLst xmlns:a="http://schemas.openxmlformats.org/drawingml/2006/main">
              <a:ext uri="{FF2B5EF4-FFF2-40B4-BE49-F238E27FC236}">
                <a16:creationId xmlns:a16="http://schemas.microsoft.com/office/drawing/2014/main" id="{58D95C8F-2941-46D2-894E-FCFD467B25BF}"/>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A non-contact magnetic holding safety switch confirms the open or closed state of movable guards.</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MAS03 uses RFID detection for secure identification, with standard or unique coding. Its compact size simplifies installation.</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Periodic self-checking and cross-checking improve safety. Independent redundant outputs reduce the risk of single-circuit failure. Magnetic holding force reaches 15 N and can replace a separate door magnet.</a:t>
            </a:r>
          </a:p>
        </p:txBody>
      </p:sp>
      <p:sp>
        <p:nvSpPr>
          <p:cNvPr id="5" name="heading-3">
            <a:extLst xmlns:a="http://schemas.openxmlformats.org/drawingml/2006/main">
              <a:ext uri="{FF2B5EF4-FFF2-40B4-BE49-F238E27FC236}">
                <a16:creationId xmlns:a16="http://schemas.microsoft.com/office/drawing/2014/main" id="{4AB06436-549C-43F8-A755-AF9B572BE984}"/>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A49918B7-42C0-44D8-B310-4454287749F2}"/>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190</a:t>
            </a:r>
          </a:p>
        </p:txBody>
      </p:sp>
    </p:spTree>
    <p:extLst>
      <p:ext uri="{BB962C8B-B14F-4D97-AF65-F5344CB8AC3E}">
        <p14:creationId xmlns:p14="http://schemas.microsoft.com/office/powerpoint/2010/main" val="199436468"/>
      </p:ext>
    </p:extLst>
  </p:cSld>
</p:sld>
</file>

<file path=ppt/slides/slide19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41007AA6-0FF5-4BA6-903D-28A26FED7146}"/>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MAS03 technical specifications  1</a:t>
            </a:r>
          </a:p>
        </p:txBody>
      </p:sp>
      <p:graphicFrame>
        <p:nvGraphicFramePr>
          <p:cNvPr id="2" name="">
            <a:extLst xmlns:a="http://schemas.openxmlformats.org/drawingml/2006/main">
              <a:ext uri="{FF2B5EF4-FFF2-40B4-BE49-F238E27FC236}">
                <a16:creationId xmlns:a16="http://schemas.microsoft.com/office/drawing/2014/main" id="{6A826084-9114-4F52-A81A-0CC4A72C84AE}"/>
              </a:ext>
            </a:extLst>
          </p:cNvPr>
          <p:cNvGraphicFramePr/>
          <p:nvPr/>
        </p:nvGraphicFramePr>
        <p:xfrm>
          <a:off xmlns:a="http://schemas.openxmlformats.org/drawingml/2006/main" x="762000" y="1352550"/>
          <a:ext xmlns:a="http://schemas.openxmlformats.org/drawingml/2006/main" cx="13716000" cy="592455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Standards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ISO 13849-1 (Category 4 / PLe), IEC/EN 60947-5-1, IEC/EN 60947-5-3</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Power supply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24 V DC +15% (as printed)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Power consumption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&lt;1 W</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Risk time / response time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50 ms / 50 ms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Magnetic holding force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&gt;15 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frequency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 Hz</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742950">
                <a:tc>
                  <a:txBody>
                    <a:bodyPr wrap="square" lIns="95250" tIns="95250" rIns="95250" bIns="95250">
                      <a:noAutofit/>
                    </a:bodyPr>
                    <a:lstStyle/>
                    <a:p>
                      <a:r>
                        <a:rPr sz="1800" b="0">
                          <a:solidFill>
                            <a:srgbClr val="202136"/>
                          </a:solidFill>
                          <a:latin typeface="Arial"/>
                          <a:ea typeface="Arial"/>
                          <a:cs typeface="Arial"/>
                        </a:rPr>
                        <a:t>OSSD outputs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PNP or NPN transistor. Load ≤200 mA, residual voltage ≤1 V excluding cable-extension voltage drop, leakage ≤1 mA.</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Protection circuits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Supply overvoltage, reverse polarity and output overcurrent</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Coding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 / unique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Housing protection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IP65</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Cross section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48 × 30 mm</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52FD80D5-CA38-4FA8-B426-902C4CB23F1B}"/>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C7439CCF-202A-4498-ABD6-84CF256A8F7D}"/>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191</a:t>
            </a:r>
          </a:p>
        </p:txBody>
      </p:sp>
    </p:spTree>
    <p:extLst>
      <p:ext uri="{BB962C8B-B14F-4D97-AF65-F5344CB8AC3E}">
        <p14:creationId xmlns:p14="http://schemas.microsoft.com/office/powerpoint/2010/main" val="619420153"/>
      </p:ext>
    </p:extLst>
  </p:cSld>
</p:sld>
</file>

<file path=ppt/slides/slide19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A3F81063-9AEA-47D9-859C-484C623738A8}"/>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MAS03 technical specifications  2</a:t>
            </a:r>
          </a:p>
        </p:txBody>
      </p:sp>
      <p:graphicFrame>
        <p:nvGraphicFramePr>
          <p:cNvPr id="2" name="">
            <a:extLst xmlns:a="http://schemas.openxmlformats.org/drawingml/2006/main">
              <a:ext uri="{FF2B5EF4-FFF2-40B4-BE49-F238E27FC236}">
                <a16:creationId xmlns:a16="http://schemas.microsoft.com/office/drawing/2014/main" id="{F41DECFB-439B-4B15-8AB7-06563ECCED2B}"/>
              </a:ext>
            </a:extLst>
          </p:cNvPr>
          <p:cNvGraphicFramePr/>
          <p:nvPr/>
        </p:nvGraphicFramePr>
        <p:xfrm>
          <a:off xmlns:a="http://schemas.openxmlformats.org/drawingml/2006/main" x="762000" y="1352550"/>
          <a:ext xmlns:a="http://schemas.openxmlformats.org/drawingml/2006/main" cx="13716000" cy="238125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Vibration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10–55 Hz, amplitude 0.35 +0.05 mm as printed, 20 cycles in each X, Y and Z direction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temperature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−10 to +55 °C, no condensation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Storage temperature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−30 to +70 °C, no condensation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Humidity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&lt;85% RH at 20 °C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4D5549AC-F2F2-4DD6-A80D-F76B8406A93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2ECC3DFB-CEED-4DB7-8A40-D64B6ABD980C}"/>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192</a:t>
            </a:r>
          </a:p>
        </p:txBody>
      </p:sp>
    </p:spTree>
    <p:extLst>
      <p:ext uri="{BB962C8B-B14F-4D97-AF65-F5344CB8AC3E}">
        <p14:creationId xmlns:p14="http://schemas.microsoft.com/office/powerpoint/2010/main" val="235593793"/>
      </p:ext>
    </p:extLst>
  </p:cSld>
</p:sld>
</file>

<file path=ppt/slides/slide19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A29DE991-C96A-46FE-8745-E290FDA1AA2C}"/>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MAS03 ordering code</a:t>
            </a:r>
          </a:p>
        </p:txBody>
      </p:sp>
      <p:graphicFrame>
        <p:nvGraphicFramePr>
          <p:cNvPr id="2" name="">
            <a:extLst xmlns:a="http://schemas.openxmlformats.org/drawingml/2006/main">
              <a:ext uri="{FF2B5EF4-FFF2-40B4-BE49-F238E27FC236}">
                <a16:creationId xmlns:a16="http://schemas.microsoft.com/office/drawing/2014/main" id="{AE2F4791-02D6-4D91-8201-27924A2012F2}"/>
              </a:ext>
            </a:extLst>
          </p:cNvPr>
          <p:cNvGraphicFramePr/>
          <p:nvPr/>
        </p:nvGraphicFramePr>
        <p:xfrm>
          <a:off xmlns:a="http://schemas.openxmlformats.org/drawingml/2006/main" x="762000" y="1352550"/>
          <a:ext xmlns:a="http://schemas.openxmlformats.org/drawingml/2006/main" cx="13716000" cy="331470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Format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MAS03-[configuration][coding][output][connection]-[length]</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Configuration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0: basic / 1: standard / 2: advanced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Coding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0: standard / 1: unique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Output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 NPN / P: PNP</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Connection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C: M12 / blank: direct cable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Cable lengths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 3 m / 5: 5 m / 10: 10 m / 20: 20 m</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B6D80281-240C-4AEC-8EDE-89738DD8F4C9}"/>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7AF75A63-0E3B-4C56-94B6-71CB9FAC1247}"/>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193</a:t>
            </a:r>
          </a:p>
        </p:txBody>
      </p:sp>
    </p:spTree>
    <p:extLst>
      <p:ext uri="{BB962C8B-B14F-4D97-AF65-F5344CB8AC3E}">
        <p14:creationId xmlns:p14="http://schemas.microsoft.com/office/powerpoint/2010/main" val="1694938015"/>
      </p:ext>
    </p:extLst>
  </p:cSld>
</p:sld>
</file>

<file path=ppt/slides/slide19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D0112A23-FA42-403E-9F45-9F3ED8A773C2}"/>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MAS03 functions</a:t>
            </a:r>
          </a:p>
        </p:txBody>
      </p:sp>
      <p:graphicFrame>
        <p:nvGraphicFramePr>
          <p:cNvPr id="2" name="">
            <a:extLst xmlns:a="http://schemas.openxmlformats.org/drawingml/2006/main">
              <a:ext uri="{FF2B5EF4-FFF2-40B4-BE49-F238E27FC236}">
                <a16:creationId xmlns:a16="http://schemas.microsoft.com/office/drawing/2014/main" id="{2538CF62-8DE7-4F90-8687-B9E881085004}"/>
              </a:ext>
            </a:extLst>
          </p:cNvPr>
          <p:cNvGraphicFramePr/>
          <p:nvPr/>
        </p:nvGraphicFramePr>
        <p:xfrm>
          <a:off xmlns:a="http://schemas.openxmlformats.org/drawingml/2006/main" x="762000" y="1352550"/>
          <a:ext xmlns:a="http://schemas.openxmlformats.org/drawingml/2006/main" cx="13716000" cy="1914525"/>
        </p:xfrm>
        <a:graphic xmlns:a="http://schemas.openxmlformats.org/drawingml/2006/main">
          <a:graphicData uri="http://schemas.openxmlformats.org/drawingml/2006/table">
            <a:tbl>
              <a:tblPr/>
              <a:tblGrid>
                <a:gridCol w="2286000"/>
                <a:gridCol w="2286000"/>
                <a:gridCol w="2286000"/>
                <a:gridCol w="2286000"/>
                <a:gridCol w="2286000"/>
                <a:gridCol w="2286000"/>
              </a:tblGrid>
              <a:tr h="514350">
                <a:tc>
                  <a:txBody>
                    <a:bodyPr wrap="square" lIns="95250" tIns="95250" rIns="95250" bIns="95250">
                      <a:noAutofit/>
                    </a:bodyPr>
                    <a:lstStyle/>
                    <a:p>
                      <a:r>
                        <a:rPr sz="1800" b="1">
                          <a:solidFill>
                            <a:srgbClr val="FFFFFF"/>
                          </a:solidFill>
                          <a:latin typeface="Arial"/>
                          <a:ea typeface="Arial"/>
                          <a:cs typeface="Arial"/>
                        </a:rPr>
                        <a:t>Version</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Safety outputs</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Cascade</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EDM</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Reset</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AUX</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Basic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Yes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Yes</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Yes</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Advanced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Yes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Yes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Yes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Yes</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Yes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BF883277-8D62-435A-9828-4EEFF3C87E81}"/>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The source has incomplete marks in merged cells. Advanced diagrams identify EDM, reset and AUX.</a:t>
            </a:r>
          </a:p>
        </p:txBody>
      </p:sp>
      <p:sp>
        <p:nvSpPr>
          <p:cNvPr id="4" name="heading-2">
            <a:extLst xmlns:a="http://schemas.openxmlformats.org/drawingml/2006/main">
              <a:ext uri="{FF2B5EF4-FFF2-40B4-BE49-F238E27FC236}">
                <a16:creationId xmlns:a16="http://schemas.microsoft.com/office/drawing/2014/main" id="{6C5D6CC6-F9EE-4764-AC03-68D4094706EE}"/>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58CEA3F8-D7BC-48A7-AEA1-C85D88CC37FD}"/>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194</a:t>
            </a:r>
          </a:p>
        </p:txBody>
      </p:sp>
    </p:spTree>
    <p:extLst>
      <p:ext uri="{BB962C8B-B14F-4D97-AF65-F5344CB8AC3E}">
        <p14:creationId xmlns:p14="http://schemas.microsoft.com/office/powerpoint/2010/main" val="1316280650"/>
      </p:ext>
    </p:extLst>
  </p:cSld>
</p:sld>
</file>

<file path=ppt/slides/slide19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58EAC9A9-0965-4FE0-91B4-4D7DBD145815}"/>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MAS03 model selection</a:t>
            </a:r>
          </a:p>
        </p:txBody>
      </p:sp>
      <p:graphicFrame>
        <p:nvGraphicFramePr>
          <p:cNvPr id="2" name="">
            <a:extLst xmlns:a="http://schemas.openxmlformats.org/drawingml/2006/main">
              <a:ext uri="{FF2B5EF4-FFF2-40B4-BE49-F238E27FC236}">
                <a16:creationId xmlns:a16="http://schemas.microsoft.com/office/drawing/2014/main" id="{D4BF12EC-A029-4F81-A16F-4E322E89CE10}"/>
              </a:ext>
            </a:extLst>
          </p:cNvPr>
          <p:cNvGraphicFramePr/>
          <p:nvPr/>
        </p:nvGraphicFramePr>
        <p:xfrm>
          <a:off xmlns:a="http://schemas.openxmlformats.org/drawingml/2006/main" x="762000" y="1352550"/>
          <a:ext xmlns:a="http://schemas.openxmlformats.org/drawingml/2006/main" cx="13716000" cy="6096000"/>
        </p:xfrm>
        <a:graphic xmlns:a="http://schemas.openxmlformats.org/drawingml/2006/main">
          <a:graphicData uri="http://schemas.openxmlformats.org/drawingml/2006/table">
            <a:tbl>
              <a:tblPr/>
              <a:tblGrid>
                <a:gridCol w="2743200"/>
                <a:gridCol w="3154680"/>
                <a:gridCol w="3703320"/>
                <a:gridCol w="4114800"/>
              </a:tblGrid>
              <a:tr h="514350">
                <a:tc>
                  <a:txBody>
                    <a:bodyPr wrap="square" lIns="95250" tIns="95250" rIns="95250" bIns="95250">
                      <a:noAutofit/>
                    </a:bodyPr>
                    <a:lstStyle/>
                    <a:p>
                      <a:r>
                        <a:rPr sz="1800" b="1">
                          <a:solidFill>
                            <a:srgbClr val="FFFFFF"/>
                          </a:solidFill>
                          <a:latin typeface="Arial"/>
                          <a:ea typeface="Arial"/>
                          <a:cs typeface="Arial"/>
                        </a:rPr>
                        <a:t>Model</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Version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Output</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Coding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MAS03-00N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Basic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MAS03-01N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Basic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MAS03-00P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Basic</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MAS03-01P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Basic</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MAS03-10N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MAS03-11N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MAS03-10P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MAS03-11P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MAS03-20N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Advanced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MAS03-21N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Advanced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NPN</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MAS03-20P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Advanced</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MAS03-21P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Advanced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PNP</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Unique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676D52B5-A388-4102-BA22-80DF169365AD}"/>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470F5305-C6B8-4853-B79E-FA91D7705B3D}"/>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195</a:t>
            </a:r>
          </a:p>
        </p:txBody>
      </p:sp>
    </p:spTree>
    <p:extLst>
      <p:ext uri="{BB962C8B-B14F-4D97-AF65-F5344CB8AC3E}">
        <p14:creationId xmlns:p14="http://schemas.microsoft.com/office/powerpoint/2010/main" val="1551301613"/>
      </p:ext>
    </p:extLst>
  </p:cSld>
</p:sld>
</file>

<file path=ppt/slides/slide19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6F1D9806-75A5-44FF-B737-EE4F561772A9}"/>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MAS03 dimensions and mounting  1</a:t>
            </a:r>
          </a:p>
        </p:txBody>
      </p:sp>
      <p:pic>
        <p:nvPicPr>
          <p:cNvPr id="2" name="">
            <a:extLst xmlns:a="http://schemas.openxmlformats.org/drawingml/2006/main">
              <a:ext uri="{FF2B5EF4-FFF2-40B4-BE49-F238E27FC236}">
                <a16:creationId xmlns:a16="http://schemas.microsoft.com/office/drawing/2014/main" id="{3ACBB165-EB19-4B1D-94C4-9D24B2B9E7B6}"/>
              </a:ext>
            </a:extLst>
          </p:cNvPr>
          <p:cNvPicPr>
            <a:picLocks xmlns:a="http://schemas.openxmlformats.org/drawingml/2006/main" noChangeAspect="1"/>
          </p:cNvPicPr>
          <p:nvPr/>
        </p:nvPicPr>
        <p:blipFill>
          <a:blip xmlns:r="http://schemas.openxmlformats.org/officeDocument/2006/relationships" xmlns:a="http://schemas.openxmlformats.org/drawingml/2006/main" r:embed="Rb7271c8a253b494d"/>
          <a:stretch xmlns:a="http://schemas.openxmlformats.org/drawingml/2006/main"/>
        </p:blipFill>
        <p:spPr>
          <a:xfrm xmlns:a="http://schemas.openxmlformats.org/drawingml/2006/main">
            <a:off x="1815757" y="1409700"/>
            <a:ext cx="2210486"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7D249354-89E5-49FA-A1D8-24CE19DE0F3D}"/>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Sensor dimensions</a:t>
            </a:r>
          </a:p>
        </p:txBody>
      </p:sp>
      <p:pic>
        <p:nvPicPr>
          <p:cNvPr id="4" name="">
            <a:extLst xmlns:a="http://schemas.openxmlformats.org/drawingml/2006/main">
              <a:ext uri="{FF2B5EF4-FFF2-40B4-BE49-F238E27FC236}">
                <a16:creationId xmlns:a16="http://schemas.microsoft.com/office/drawing/2014/main" id="{5E4013A3-E488-4E06-BC1B-21EA0CE3D501}"/>
              </a:ext>
            </a:extLst>
          </p:cNvPr>
          <p:cNvPicPr>
            <a:picLocks xmlns:a="http://schemas.openxmlformats.org/drawingml/2006/main" noChangeAspect="1"/>
          </p:cNvPicPr>
          <p:nvPr/>
        </p:nvPicPr>
        <p:blipFill>
          <a:blip xmlns:r="http://schemas.openxmlformats.org/officeDocument/2006/relationships" xmlns:a="http://schemas.openxmlformats.org/drawingml/2006/main" r:embed="R5f37a77735084803"/>
          <a:stretch xmlns:a="http://schemas.openxmlformats.org/drawingml/2006/main"/>
        </p:blipFill>
        <p:spPr>
          <a:xfrm xmlns:a="http://schemas.openxmlformats.org/drawingml/2006/main">
            <a:off x="6812797" y="1409700"/>
            <a:ext cx="1614407"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1F13541A-E18F-443E-BC1B-956B01442C9C}"/>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Actuator dimensions</a:t>
            </a:r>
          </a:p>
        </p:txBody>
      </p:sp>
      <p:pic>
        <p:nvPicPr>
          <p:cNvPr id="6" name="">
            <a:extLst xmlns:a="http://schemas.openxmlformats.org/drawingml/2006/main">
              <a:ext uri="{FF2B5EF4-FFF2-40B4-BE49-F238E27FC236}">
                <a16:creationId xmlns:a16="http://schemas.microsoft.com/office/drawing/2014/main" id="{0AC98000-A500-41D0-963A-65F993425E8B}"/>
              </a:ext>
            </a:extLst>
          </p:cNvPr>
          <p:cNvPicPr>
            <a:picLocks xmlns:a="http://schemas.openxmlformats.org/drawingml/2006/main" noChangeAspect="1"/>
          </p:cNvPicPr>
          <p:nvPr/>
        </p:nvPicPr>
        <p:blipFill>
          <a:blip xmlns:r="http://schemas.openxmlformats.org/officeDocument/2006/relationships" xmlns:a="http://schemas.openxmlformats.org/drawingml/2006/main" r:embed="Rba6a98d67429442b"/>
          <a:stretch xmlns:a="http://schemas.openxmlformats.org/drawingml/2006/main"/>
        </p:blipFill>
        <p:spPr>
          <a:xfrm xmlns:a="http://schemas.openxmlformats.org/drawingml/2006/main">
            <a:off x="10494267" y="1409700"/>
            <a:ext cx="3649466" cy="3810000"/>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4428392C-91B8-40A1-AE70-D34B3951B26B}"/>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Indicator location</a:t>
            </a:r>
          </a:p>
        </p:txBody>
      </p:sp>
      <p:sp>
        <p:nvSpPr>
          <p:cNvPr id="8" name="text-4">
            <a:extLst xmlns:a="http://schemas.openxmlformats.org/drawingml/2006/main">
              <a:ext uri="{FF2B5EF4-FFF2-40B4-BE49-F238E27FC236}">
                <a16:creationId xmlns:a16="http://schemas.microsoft.com/office/drawing/2014/main" id="{02B22985-0974-4C78-8C1E-BC2C2D1D21C0}"/>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Dimensions in mm.</a:t>
            </a:r>
          </a:p>
        </p:txBody>
      </p:sp>
      <p:sp>
        <p:nvSpPr>
          <p:cNvPr id="9" name="heading-5">
            <a:extLst xmlns:a="http://schemas.openxmlformats.org/drawingml/2006/main">
              <a:ext uri="{FF2B5EF4-FFF2-40B4-BE49-F238E27FC236}">
                <a16:creationId xmlns:a16="http://schemas.microsoft.com/office/drawing/2014/main" id="{33343F7B-7430-4249-8692-BC6DF5BBD575}"/>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BA92A192-94E6-48BE-B3D0-1BC221337A05}"/>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196</a:t>
            </a:r>
          </a:p>
        </p:txBody>
      </p:sp>
    </p:spTree>
    <p:extLst>
      <p:ext uri="{BB962C8B-B14F-4D97-AF65-F5344CB8AC3E}">
        <p14:creationId xmlns:p14="http://schemas.microsoft.com/office/powerpoint/2010/main" val="1735812074"/>
      </p:ext>
    </p:extLst>
  </p:cSld>
</p:sld>
</file>

<file path=ppt/slides/slide19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D899D352-73E4-4141-B72A-13C94FE843C4}"/>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MAS03 dimensions and mounting  2</a:t>
            </a:r>
          </a:p>
        </p:txBody>
      </p:sp>
      <p:pic>
        <p:nvPicPr>
          <p:cNvPr id="2" name="">
            <a:extLst xmlns:a="http://schemas.openxmlformats.org/drawingml/2006/main">
              <a:ext uri="{FF2B5EF4-FFF2-40B4-BE49-F238E27FC236}">
                <a16:creationId xmlns:a16="http://schemas.microsoft.com/office/drawing/2014/main" id="{05562EC6-EA94-47F4-903E-4430EC7B081C}"/>
              </a:ext>
            </a:extLst>
          </p:cNvPr>
          <p:cNvPicPr>
            <a:picLocks xmlns:a="http://schemas.openxmlformats.org/drawingml/2006/main" noChangeAspect="1"/>
          </p:cNvPicPr>
          <p:nvPr/>
        </p:nvPicPr>
        <p:blipFill>
          <a:blip xmlns:r="http://schemas.openxmlformats.org/officeDocument/2006/relationships" xmlns:a="http://schemas.openxmlformats.org/drawingml/2006/main" r:embed="R7ced902437b44126"/>
          <a:stretch xmlns:a="http://schemas.openxmlformats.org/drawingml/2006/main"/>
        </p:blipFill>
        <p:spPr>
          <a:xfrm xmlns:a="http://schemas.openxmlformats.org/drawingml/2006/main">
            <a:off x="2305403" y="1409700"/>
            <a:ext cx="3580694"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A092F0C0-06EC-4032-A430-82D465D23EA9}"/>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Sensor mounting holes</a:t>
            </a:r>
          </a:p>
        </p:txBody>
      </p:sp>
      <p:pic>
        <p:nvPicPr>
          <p:cNvPr id="4" name="">
            <a:extLst xmlns:a="http://schemas.openxmlformats.org/drawingml/2006/main">
              <a:ext uri="{FF2B5EF4-FFF2-40B4-BE49-F238E27FC236}">
                <a16:creationId xmlns:a16="http://schemas.microsoft.com/office/drawing/2014/main" id="{91283A26-FCDC-4333-BCE5-E075080FDA01}"/>
              </a:ext>
            </a:extLst>
          </p:cNvPr>
          <p:cNvPicPr>
            <a:picLocks xmlns:a="http://schemas.openxmlformats.org/drawingml/2006/main" noChangeAspect="1"/>
          </p:cNvPicPr>
          <p:nvPr/>
        </p:nvPicPr>
        <p:blipFill>
          <a:blip xmlns:r="http://schemas.openxmlformats.org/officeDocument/2006/relationships" xmlns:a="http://schemas.openxmlformats.org/drawingml/2006/main" r:embed="R341666c34cc344a4"/>
          <a:stretch xmlns:a="http://schemas.openxmlformats.org/drawingml/2006/main"/>
        </p:blipFill>
        <p:spPr>
          <a:xfrm xmlns:a="http://schemas.openxmlformats.org/drawingml/2006/main">
            <a:off x="9916154" y="1409700"/>
            <a:ext cx="2456193"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5D21138B-E0DB-4882-8CAE-A10F34F54A5B}"/>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Actuator mounting holes</a:t>
            </a:r>
          </a:p>
        </p:txBody>
      </p:sp>
      <p:sp>
        <p:nvSpPr>
          <p:cNvPr id="6" name="text-3">
            <a:extLst xmlns:a="http://schemas.openxmlformats.org/drawingml/2006/main">
              <a:ext uri="{FF2B5EF4-FFF2-40B4-BE49-F238E27FC236}">
                <a16:creationId xmlns:a16="http://schemas.microsoft.com/office/drawing/2014/main" id="{56AF819C-C712-48FA-973D-9990FBDFA013}"/>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Dimensions in mm.</a:t>
            </a:r>
          </a:p>
        </p:txBody>
      </p:sp>
      <p:sp>
        <p:nvSpPr>
          <p:cNvPr id="7" name="heading-4">
            <a:extLst xmlns:a="http://schemas.openxmlformats.org/drawingml/2006/main">
              <a:ext uri="{FF2B5EF4-FFF2-40B4-BE49-F238E27FC236}">
                <a16:creationId xmlns:a16="http://schemas.microsoft.com/office/drawing/2014/main" id="{8AFD9774-7871-411E-AA81-8543FF6E0273}"/>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22CF6B9E-E8FE-4171-82D0-97B413C270ED}"/>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197</a:t>
            </a:r>
          </a:p>
        </p:txBody>
      </p:sp>
    </p:spTree>
    <p:extLst>
      <p:ext uri="{BB962C8B-B14F-4D97-AF65-F5344CB8AC3E}">
        <p14:creationId xmlns:p14="http://schemas.microsoft.com/office/powerpoint/2010/main" val="942710"/>
      </p:ext>
    </p:extLst>
  </p:cSld>
</p:sld>
</file>

<file path=ppt/slides/slide19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6531736D-7706-4D83-8928-CBD3CB0531C7}"/>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MAS03 LED indications</a:t>
            </a:r>
          </a:p>
        </p:txBody>
      </p:sp>
      <p:graphicFrame>
        <p:nvGraphicFramePr>
          <p:cNvPr id="2" name="">
            <a:extLst xmlns:a="http://schemas.openxmlformats.org/drawingml/2006/main">
              <a:ext uri="{FF2B5EF4-FFF2-40B4-BE49-F238E27FC236}">
                <a16:creationId xmlns:a16="http://schemas.microsoft.com/office/drawing/2014/main" id="{25147835-D343-4604-9DDC-26814D73E0ED}"/>
              </a:ext>
            </a:extLst>
          </p:cNvPr>
          <p:cNvGraphicFramePr/>
          <p:nvPr/>
        </p:nvGraphicFramePr>
        <p:xfrm>
          <a:off xmlns:a="http://schemas.openxmlformats.org/drawingml/2006/main" x="762000" y="1352550"/>
          <a:ext xmlns:a="http://schemas.openxmlformats.org/drawingml/2006/main" cx="13716000" cy="4991100"/>
        </p:xfrm>
        <a:graphic xmlns:a="http://schemas.openxmlformats.org/drawingml/2006/main">
          <a:graphicData uri="http://schemas.openxmlformats.org/drawingml/2006/table">
            <a:tbl>
              <a:tblPr/>
              <a:tblGrid>
                <a:gridCol w="4526280"/>
                <a:gridCol w="9189720"/>
              </a:tblGrid>
              <a:tr h="514350">
                <a:tc>
                  <a:txBody>
                    <a:bodyPr wrap="square" lIns="95250" tIns="95250" rIns="95250" bIns="95250">
                      <a:noAutofit/>
                    </a:bodyPr>
                    <a:lstStyle/>
                    <a:p>
                      <a:r>
                        <a:rPr sz="1800" b="1">
                          <a:solidFill>
                            <a:srgbClr val="FFFFFF"/>
                          </a:solidFill>
                          <a:latin typeface="Arial"/>
                          <a:ea typeface="Arial"/>
                          <a:cs typeface="Arial"/>
                        </a:rPr>
                        <a:t>Switch state</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LED pattern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EEPROM / SPI error</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Red 4 Hz</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Output / EDM error</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Red 1 Hz</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Voltage error</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Red double flash</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Unique code not paired</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Alternating red / green 4 Hz</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No RFID, no output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Steady red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742950">
                <a:tc>
                  <a:txBody>
                    <a:bodyPr wrap="square" lIns="95250" tIns="95250" rIns="95250" bIns="95250">
                      <a:noAutofit/>
                    </a:bodyPr>
                    <a:lstStyle/>
                    <a:p>
                      <a:r>
                        <a:rPr sz="1800" b="0">
                          <a:solidFill>
                            <a:srgbClr val="202136"/>
                          </a:solidFill>
                          <a:latin typeface="Arial"/>
                          <a:ea typeface="Arial"/>
                          <a:cs typeface="Arial"/>
                        </a:rPr>
                        <a:t>RFID and cascade present, waiting for reset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Green 4 Hz</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RFID present, no cascade signal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Green 1 Hz</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RFID present, cascade signal error</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Green double flash</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All conditions met, output 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Steady green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8EEDCC26-970C-4F16-B598-013CE813B3AF}"/>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AA155B24-B92F-4C0C-AEE2-8B468AC2E0F4}"/>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198</a:t>
            </a:r>
          </a:p>
        </p:txBody>
      </p:sp>
    </p:spTree>
    <p:extLst>
      <p:ext uri="{BB962C8B-B14F-4D97-AF65-F5344CB8AC3E}">
        <p14:creationId xmlns:p14="http://schemas.microsoft.com/office/powerpoint/2010/main" val="338246118"/>
      </p:ext>
    </p:extLst>
  </p:cSld>
</p:sld>
</file>

<file path=ppt/slides/slide19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384D5322-60F2-4992-AC94-1D7F0044DBDD}"/>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MAS03 installation and timing  1</a:t>
            </a:r>
          </a:p>
        </p:txBody>
      </p:sp>
      <p:pic>
        <p:nvPicPr>
          <p:cNvPr id="2" name="">
            <a:extLst xmlns:a="http://schemas.openxmlformats.org/drawingml/2006/main">
              <a:ext uri="{FF2B5EF4-FFF2-40B4-BE49-F238E27FC236}">
                <a16:creationId xmlns:a16="http://schemas.microsoft.com/office/drawing/2014/main" id="{239CEF03-C3CA-4C97-AFEE-B62C6ABAD59F}"/>
              </a:ext>
            </a:extLst>
          </p:cNvPr>
          <p:cNvPicPr>
            <a:picLocks xmlns:a="http://schemas.openxmlformats.org/drawingml/2006/main" noChangeAspect="1"/>
          </p:cNvPicPr>
          <p:nvPr/>
        </p:nvPicPr>
        <p:blipFill>
          <a:blip xmlns:r="http://schemas.openxmlformats.org/officeDocument/2006/relationships" xmlns:a="http://schemas.openxmlformats.org/drawingml/2006/main" r:embed="Rc85d0e50f88446a3"/>
          <a:stretch xmlns:a="http://schemas.openxmlformats.org/drawingml/2006/main"/>
        </p:blipFill>
        <p:spPr>
          <a:xfrm xmlns:a="http://schemas.openxmlformats.org/drawingml/2006/main">
            <a:off x="1554976" y="1409700"/>
            <a:ext cx="2732049"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2810D562-0437-4492-B238-0E5F885451AA}"/>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Correct alignment</a:t>
            </a:r>
          </a:p>
        </p:txBody>
      </p:sp>
      <p:pic>
        <p:nvPicPr>
          <p:cNvPr id="4" name="">
            <a:extLst xmlns:a="http://schemas.openxmlformats.org/drawingml/2006/main">
              <a:ext uri="{FF2B5EF4-FFF2-40B4-BE49-F238E27FC236}">
                <a16:creationId xmlns:a16="http://schemas.microsoft.com/office/drawing/2014/main" id="{6D5C8529-261D-447B-9E7A-019FFB1C1C9D}"/>
              </a:ext>
            </a:extLst>
          </p:cNvPr>
          <p:cNvPicPr>
            <a:picLocks xmlns:a="http://schemas.openxmlformats.org/drawingml/2006/main" noChangeAspect="1"/>
          </p:cNvPicPr>
          <p:nvPr/>
        </p:nvPicPr>
        <p:blipFill>
          <a:blip xmlns:r="http://schemas.openxmlformats.org/officeDocument/2006/relationships" xmlns:a="http://schemas.openxmlformats.org/drawingml/2006/main" r:embed="R247d73bc08c7419c"/>
          <a:stretch xmlns:a="http://schemas.openxmlformats.org/drawingml/2006/main"/>
        </p:blipFill>
        <p:spPr>
          <a:xfrm xmlns:a="http://schemas.openxmlformats.org/drawingml/2006/main">
            <a:off x="6907245" y="1409700"/>
            <a:ext cx="1425510"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FBB4ED62-556A-4696-AFF6-43859302C1C7}"/>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Actuator orientation</a:t>
            </a:r>
          </a:p>
        </p:txBody>
      </p:sp>
      <p:pic>
        <p:nvPicPr>
          <p:cNvPr id="6" name="">
            <a:extLst xmlns:a="http://schemas.openxmlformats.org/drawingml/2006/main">
              <a:ext uri="{FF2B5EF4-FFF2-40B4-BE49-F238E27FC236}">
                <a16:creationId xmlns:a16="http://schemas.microsoft.com/office/drawing/2014/main" id="{6A1557A3-9878-458C-B758-D5ADE1929D8B}"/>
              </a:ext>
            </a:extLst>
          </p:cNvPr>
          <p:cNvPicPr>
            <a:picLocks xmlns:a="http://schemas.openxmlformats.org/drawingml/2006/main" noChangeAspect="1"/>
          </p:cNvPicPr>
          <p:nvPr/>
        </p:nvPicPr>
        <p:blipFill>
          <a:blip xmlns:r="http://schemas.openxmlformats.org/officeDocument/2006/relationships" xmlns:a="http://schemas.openxmlformats.org/drawingml/2006/main" r:embed="Ra455a4ccaef944b0"/>
          <a:stretch xmlns:a="http://schemas.openxmlformats.org/drawingml/2006/main"/>
        </p:blipFill>
        <p:spPr>
          <a:xfrm xmlns:a="http://schemas.openxmlformats.org/drawingml/2006/main">
            <a:off x="10936339" y="1409700"/>
            <a:ext cx="2765323" cy="3810000"/>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86FDBDEF-1E69-45BE-8B97-9A26FA4D35B2}"/>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Sensor orientation</a:t>
            </a:r>
          </a:p>
        </p:txBody>
      </p:sp>
      <p:sp>
        <p:nvSpPr>
          <p:cNvPr id="8" name="text-4">
            <a:extLst xmlns:a="http://schemas.openxmlformats.org/drawingml/2006/main">
              <a:ext uri="{FF2B5EF4-FFF2-40B4-BE49-F238E27FC236}">
                <a16:creationId xmlns:a16="http://schemas.microsoft.com/office/drawing/2014/main" id="{4FDA781D-D3CA-496D-91F3-91EDB2EF8889}"/>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Use the correct installation direction. Misaligned sensing faces or faces on different planes are incorrect.</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Timing labels: OSSD1 and OSSD2. The figures show &gt;200 μs, 50 ms and 100 ms.</a:t>
            </a:r>
          </a:p>
        </p:txBody>
      </p:sp>
      <p:sp>
        <p:nvSpPr>
          <p:cNvPr id="9" name="heading-5">
            <a:extLst xmlns:a="http://schemas.openxmlformats.org/drawingml/2006/main">
              <a:ext uri="{FF2B5EF4-FFF2-40B4-BE49-F238E27FC236}">
                <a16:creationId xmlns:a16="http://schemas.microsoft.com/office/drawing/2014/main" id="{B1D3AE61-DC21-4E8D-B7D8-841C42CAE0E1}"/>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FC73FD6F-7B6B-47AF-A1C0-F5CFE991DCEF}"/>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199</a:t>
            </a:r>
          </a:p>
        </p:txBody>
      </p:sp>
    </p:spTree>
    <p:extLst>
      <p:ext uri="{BB962C8B-B14F-4D97-AF65-F5344CB8AC3E}">
        <p14:creationId xmlns:p14="http://schemas.microsoft.com/office/powerpoint/2010/main" val="478026512"/>
      </p:ext>
    </p:extLst>
  </p:cSld>
</p:sld>
</file>

<file path=ppt/slides/slide20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EE045051-C6EA-41CB-9765-627DCC9FEC45}"/>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MAS03 installation and timing  2</a:t>
            </a:r>
          </a:p>
        </p:txBody>
      </p:sp>
      <p:pic>
        <p:nvPicPr>
          <p:cNvPr id="2" name="">
            <a:extLst xmlns:a="http://schemas.openxmlformats.org/drawingml/2006/main">
              <a:ext uri="{FF2B5EF4-FFF2-40B4-BE49-F238E27FC236}">
                <a16:creationId xmlns:a16="http://schemas.microsoft.com/office/drawing/2014/main" id="{D54499B1-172A-4ADD-A271-C1572A5755FF}"/>
              </a:ext>
            </a:extLst>
          </p:cNvPr>
          <p:cNvPicPr>
            <a:picLocks xmlns:a="http://schemas.openxmlformats.org/drawingml/2006/main" noChangeAspect="1"/>
          </p:cNvPicPr>
          <p:nvPr/>
        </p:nvPicPr>
        <p:blipFill>
          <a:blip xmlns:r="http://schemas.openxmlformats.org/officeDocument/2006/relationships" xmlns:a="http://schemas.openxmlformats.org/drawingml/2006/main" r:embed="R31fd53c0881a4420"/>
          <a:stretch xmlns:a="http://schemas.openxmlformats.org/drawingml/2006/main"/>
        </p:blipFill>
        <p:spPr>
          <a:xfrm xmlns:a="http://schemas.openxmlformats.org/drawingml/2006/main">
            <a:off x="762000" y="2018242"/>
            <a:ext cx="6667500" cy="2592917"/>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455A08A1-7372-4DAC-8824-0F578108B45E}"/>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PNP diagnostic sequence</a:t>
            </a:r>
          </a:p>
        </p:txBody>
      </p:sp>
      <p:pic>
        <p:nvPicPr>
          <p:cNvPr id="4" name="">
            <a:extLst xmlns:a="http://schemas.openxmlformats.org/drawingml/2006/main">
              <a:ext uri="{FF2B5EF4-FFF2-40B4-BE49-F238E27FC236}">
                <a16:creationId xmlns:a16="http://schemas.microsoft.com/office/drawing/2014/main" id="{FC7C96F9-A15F-48A8-A8BD-E36EC85992C6}"/>
              </a:ext>
            </a:extLst>
          </p:cNvPr>
          <p:cNvPicPr>
            <a:picLocks xmlns:a="http://schemas.openxmlformats.org/drawingml/2006/main" noChangeAspect="1"/>
          </p:cNvPicPr>
          <p:nvPr/>
        </p:nvPicPr>
        <p:blipFill>
          <a:blip xmlns:r="http://schemas.openxmlformats.org/officeDocument/2006/relationships" xmlns:a="http://schemas.openxmlformats.org/drawingml/2006/main" r:embed="R6d4ff46570dd40db"/>
          <a:stretch xmlns:a="http://schemas.openxmlformats.org/drawingml/2006/main"/>
        </p:blipFill>
        <p:spPr>
          <a:xfrm xmlns:a="http://schemas.openxmlformats.org/drawingml/2006/main">
            <a:off x="8853575" y="1409700"/>
            <a:ext cx="4581350"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21B84717-1E01-450F-BE80-E197AF5D98BB}"/>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NPN diagnostic sequence</a:t>
            </a:r>
          </a:p>
        </p:txBody>
      </p:sp>
      <p:sp>
        <p:nvSpPr>
          <p:cNvPr id="6" name="text-3">
            <a:extLst xmlns:a="http://schemas.openxmlformats.org/drawingml/2006/main">
              <a:ext uri="{FF2B5EF4-FFF2-40B4-BE49-F238E27FC236}">
                <a16:creationId xmlns:a16="http://schemas.microsoft.com/office/drawing/2014/main" id="{7A9F328C-884A-4B11-B49F-3F5702AEE76F}"/>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Use the correct installation direction. Misaligned sensing faces or faces on different planes are incorrect.</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Timing labels: OSSD1 and OSSD2. The figures show &gt;200 μs, 50 ms and 100 ms.</a:t>
            </a:r>
          </a:p>
        </p:txBody>
      </p:sp>
      <p:sp>
        <p:nvSpPr>
          <p:cNvPr id="7" name="heading-4">
            <a:extLst xmlns:a="http://schemas.openxmlformats.org/drawingml/2006/main">
              <a:ext uri="{FF2B5EF4-FFF2-40B4-BE49-F238E27FC236}">
                <a16:creationId xmlns:a16="http://schemas.microsoft.com/office/drawing/2014/main" id="{59AF2D5A-5363-4BC0-8505-CBD375BD81F0}"/>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96F02E08-8BBB-4DFE-A48A-AA2CFA14749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200</a:t>
            </a:r>
          </a:p>
        </p:txBody>
      </p:sp>
    </p:spTree>
    <p:extLst>
      <p:ext uri="{BB962C8B-B14F-4D97-AF65-F5344CB8AC3E}">
        <p14:creationId xmlns:p14="http://schemas.microsoft.com/office/powerpoint/2010/main" val="804131407"/>
      </p:ext>
    </p:extLst>
  </p:cSld>
</p:sld>
</file>

<file path=ppt/slides/slide20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BDF7B091-CABC-4E4B-91D4-6A4940EED85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MAS03 wire labels</a:t>
            </a:r>
          </a:p>
        </p:txBody>
      </p:sp>
      <p:graphicFrame>
        <p:nvGraphicFramePr>
          <p:cNvPr id="2" name="">
            <a:extLst xmlns:a="http://schemas.openxmlformats.org/drawingml/2006/main">
              <a:ext uri="{FF2B5EF4-FFF2-40B4-BE49-F238E27FC236}">
                <a16:creationId xmlns:a16="http://schemas.microsoft.com/office/drawing/2014/main" id="{ED5F5E37-2DB7-455C-B780-681969D52EE8}"/>
              </a:ext>
            </a:extLst>
          </p:cNvPr>
          <p:cNvGraphicFramePr/>
          <p:nvPr/>
        </p:nvGraphicFramePr>
        <p:xfrm>
          <a:off xmlns:a="http://schemas.openxmlformats.org/drawingml/2006/main" x="762000" y="1352550"/>
          <a:ext xmlns:a="http://schemas.openxmlformats.org/drawingml/2006/main" cx="13716000" cy="4714875"/>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Color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Function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Connection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Brown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Positive supply</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Connect to +24 V DC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Blue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Negative supply</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Connect to 0 V DC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Black</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Safety output 1</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Connect to safety PLC or another safety input interface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White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Safety output 2</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Connect to safety PLC or another safety input interface</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Green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Safety input 1</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Cascade connection to switch OSSD safety signals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Yellow</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Safety input 2</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Cascade connection to switch OSSD safety signals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Light green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EDM monitoring</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External relays or solenoid valves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Pink</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Reset input</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Reset switch</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Gray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Auxiliary output</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PLC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DB4BDAB2-BC5A-41A3-A55C-271B4EFB0E84}"/>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The source says safety inputs connect to +24 V without cascade, or switch OSSD signals with cascade. Use the diagram matching the output variant.</a:t>
            </a:r>
          </a:p>
        </p:txBody>
      </p:sp>
      <p:sp>
        <p:nvSpPr>
          <p:cNvPr id="4" name="heading-2">
            <a:extLst xmlns:a="http://schemas.openxmlformats.org/drawingml/2006/main">
              <a:ext uri="{FF2B5EF4-FFF2-40B4-BE49-F238E27FC236}">
                <a16:creationId xmlns:a16="http://schemas.microsoft.com/office/drawing/2014/main" id="{B2A76E75-4B7D-4B65-9669-37696F4F69BB}"/>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4FCCD87B-CA2E-416B-AA76-5AA368FA8DF6}"/>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201</a:t>
            </a:r>
          </a:p>
        </p:txBody>
      </p:sp>
    </p:spTree>
    <p:extLst>
      <p:ext uri="{BB962C8B-B14F-4D97-AF65-F5344CB8AC3E}">
        <p14:creationId xmlns:p14="http://schemas.microsoft.com/office/powerpoint/2010/main" val="1589152729"/>
      </p:ext>
    </p:extLst>
  </p:cSld>
</p:sld>
</file>

<file path=ppt/slides/slide20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24A10C39-8EED-4AA2-ADC8-78ABAC983069}"/>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MAS03 advanced wiring</a:t>
            </a:r>
          </a:p>
        </p:txBody>
      </p:sp>
      <p:pic>
        <p:nvPicPr>
          <p:cNvPr id="2" name="">
            <a:extLst xmlns:a="http://schemas.openxmlformats.org/drawingml/2006/main">
              <a:ext uri="{FF2B5EF4-FFF2-40B4-BE49-F238E27FC236}">
                <a16:creationId xmlns:a16="http://schemas.microsoft.com/office/drawing/2014/main" id="{A6F5FD37-DE78-416E-82D8-FC1895FBA2AA}"/>
              </a:ext>
            </a:extLst>
          </p:cNvPr>
          <p:cNvPicPr>
            <a:picLocks xmlns:a="http://schemas.openxmlformats.org/drawingml/2006/main" noChangeAspect="1"/>
          </p:cNvPicPr>
          <p:nvPr/>
        </p:nvPicPr>
        <p:blipFill>
          <a:blip xmlns:r="http://schemas.openxmlformats.org/officeDocument/2006/relationships" xmlns:a="http://schemas.openxmlformats.org/drawingml/2006/main" r:embed="Rc8e95b6b4c5e458b"/>
          <a:stretch xmlns:a="http://schemas.openxmlformats.org/drawingml/2006/main"/>
        </p:blipFill>
        <p:spPr>
          <a:xfrm xmlns:a="http://schemas.openxmlformats.org/drawingml/2006/main">
            <a:off x="762000" y="1713168"/>
            <a:ext cx="6953250" cy="4765164"/>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EFEEDC94-D76F-4518-AEE9-B8AA2DBAFBBE}"/>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Advanced NPN, left. Advanced PNP, right.</a:t>
            </a:r>
          </a:p>
        </p:txBody>
      </p:sp>
      <p:sp>
        <p:nvSpPr>
          <p:cNvPr id="4" name="text-2">
            <a:extLst xmlns:a="http://schemas.openxmlformats.org/drawingml/2006/main">
              <a:ext uri="{FF2B5EF4-FFF2-40B4-BE49-F238E27FC236}">
                <a16:creationId xmlns:a16="http://schemas.microsoft.com/office/drawing/2014/main" id="{E30EE7EC-C9A0-4B34-A5E6-673CD32BA926}"/>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Black: OSSD1. White: OSSD2. Blue: 0 V. Brown: +24 V.</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Light green: EDM. Gray: AUX. Pink: reset. Green / yellow: safety inputs 1 / 2.</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K1 / K2: external devices, including forcibly guided relays and contactors. Supply: 24 V DC / 0 V.</a:t>
            </a:r>
          </a:p>
        </p:txBody>
      </p:sp>
      <p:sp>
        <p:nvSpPr>
          <p:cNvPr id="5" name="heading-3">
            <a:extLst xmlns:a="http://schemas.openxmlformats.org/drawingml/2006/main">
              <a:ext uri="{FF2B5EF4-FFF2-40B4-BE49-F238E27FC236}">
                <a16:creationId xmlns:a16="http://schemas.microsoft.com/office/drawing/2014/main" id="{E6D0C5A7-D815-434C-93B3-7674886E75BD}"/>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ABCFD88F-FA9B-4E47-A4AE-CD4BE2D0C89E}"/>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202</a:t>
            </a:r>
          </a:p>
        </p:txBody>
      </p:sp>
    </p:spTree>
    <p:extLst>
      <p:ext uri="{BB962C8B-B14F-4D97-AF65-F5344CB8AC3E}">
        <p14:creationId xmlns:p14="http://schemas.microsoft.com/office/powerpoint/2010/main" val="174487030"/>
      </p:ext>
    </p:extLst>
  </p:cSld>
</p:sld>
</file>

<file path=ppt/slides/slide20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BBD03145-93C6-43F8-A7CD-1446AF225D3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MAS03 basic and standard wiring</a:t>
            </a:r>
          </a:p>
        </p:txBody>
      </p:sp>
      <p:pic>
        <p:nvPicPr>
          <p:cNvPr id="2" name="">
            <a:extLst xmlns:a="http://schemas.openxmlformats.org/drawingml/2006/main">
              <a:ext uri="{FF2B5EF4-FFF2-40B4-BE49-F238E27FC236}">
                <a16:creationId xmlns:a16="http://schemas.microsoft.com/office/drawing/2014/main" id="{9DD94198-7F6C-4234-82C4-BCEBC01746A9}"/>
              </a:ext>
            </a:extLst>
          </p:cNvPr>
          <p:cNvPicPr>
            <a:picLocks xmlns:a="http://schemas.openxmlformats.org/drawingml/2006/main" noChangeAspect="1"/>
          </p:cNvPicPr>
          <p:nvPr/>
        </p:nvPicPr>
        <p:blipFill>
          <a:blip xmlns:r="http://schemas.openxmlformats.org/officeDocument/2006/relationships" xmlns:a="http://schemas.openxmlformats.org/drawingml/2006/main" r:embed="Rbcae4e8aa3fc4e4e"/>
          <a:stretch xmlns:a="http://schemas.openxmlformats.org/drawingml/2006/main"/>
        </p:blipFill>
        <p:spPr>
          <a:xfrm xmlns:a="http://schemas.openxmlformats.org/drawingml/2006/main">
            <a:off x="1918700" y="1428750"/>
            <a:ext cx="4639849" cy="5334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61FEAFA0-F6EC-416B-9DF1-BBC6E6FCA26D}"/>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Basic NPN / PNP and standard NPN / PNP diagrams</a:t>
            </a:r>
          </a:p>
        </p:txBody>
      </p:sp>
      <p:sp>
        <p:nvSpPr>
          <p:cNvPr id="4" name="text-2">
            <a:extLst xmlns:a="http://schemas.openxmlformats.org/drawingml/2006/main">
              <a:ext uri="{FF2B5EF4-FFF2-40B4-BE49-F238E27FC236}">
                <a16:creationId xmlns:a16="http://schemas.microsoft.com/office/drawing/2014/main" id="{E8D0E43E-CB50-4D13-B4FA-49498E73DE03}"/>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Basic: safety outputs and power.</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Standard: safety outputs, power and cascade inputs.</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Load 1 / load 2: external loads. Supply: 24 V DC / 0 V.</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Refer to the English wire label table.</a:t>
            </a:r>
          </a:p>
        </p:txBody>
      </p:sp>
      <p:sp>
        <p:nvSpPr>
          <p:cNvPr id="5" name="heading-3">
            <a:extLst xmlns:a="http://schemas.openxmlformats.org/drawingml/2006/main">
              <a:ext uri="{FF2B5EF4-FFF2-40B4-BE49-F238E27FC236}">
                <a16:creationId xmlns:a16="http://schemas.microsoft.com/office/drawing/2014/main" id="{BA524FC2-3B10-48A6-8FC2-F49C92A46F69}"/>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F15D7E43-828C-4AE9-AFD5-0DBF682B0A72}"/>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203</a:t>
            </a:r>
          </a:p>
        </p:txBody>
      </p:sp>
    </p:spTree>
    <p:extLst>
      <p:ext uri="{BB962C8B-B14F-4D97-AF65-F5344CB8AC3E}">
        <p14:creationId xmlns:p14="http://schemas.microsoft.com/office/powerpoint/2010/main" val="1607607573"/>
      </p:ext>
    </p:extLst>
  </p:cSld>
</p:sld>
</file>

<file path=ppt/slides/slide20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8252208D-DBB5-4D2F-912B-6F83A98C8015}"/>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 GLS magnetic proximity sensor</a:t>
            </a:r>
          </a:p>
        </p:txBody>
      </p:sp>
      <p:pic>
        <p:nvPicPr>
          <p:cNvPr id="2" name="">
            <a:extLst xmlns:a="http://schemas.openxmlformats.org/drawingml/2006/main">
              <a:ext uri="{FF2B5EF4-FFF2-40B4-BE49-F238E27FC236}">
                <a16:creationId xmlns:a16="http://schemas.microsoft.com/office/drawing/2014/main" id="{27817048-59AF-4469-9698-75DE652EA95F}"/>
              </a:ext>
            </a:extLst>
          </p:cNvPr>
          <p:cNvPicPr>
            <a:picLocks xmlns:a="http://schemas.openxmlformats.org/drawingml/2006/main" noChangeAspect="1"/>
          </p:cNvPicPr>
          <p:nvPr/>
        </p:nvPicPr>
        <p:blipFill>
          <a:blip xmlns:r="http://schemas.openxmlformats.org/officeDocument/2006/relationships" xmlns:a="http://schemas.openxmlformats.org/drawingml/2006/main" r:embed="R35cf7d787a8a4d5e"/>
          <a:stretch xmlns:a="http://schemas.openxmlformats.org/drawingml/2006/main"/>
        </p:blipFill>
        <p:spPr>
          <a:xfrm xmlns:a="http://schemas.openxmlformats.org/drawingml/2006/main">
            <a:off x="762000" y="1946301"/>
            <a:ext cx="6953250" cy="4298897"/>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546AA41C-781A-439A-BB61-DA08A03259E8}"/>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MA-GLS magnetic proximity sensor</a:t>
            </a:r>
          </a:p>
        </p:txBody>
      </p:sp>
      <p:sp>
        <p:nvSpPr>
          <p:cNvPr id="4" name="text-2">
            <a:extLst xmlns:a="http://schemas.openxmlformats.org/drawingml/2006/main">
              <a:ext uri="{FF2B5EF4-FFF2-40B4-BE49-F238E27FC236}">
                <a16:creationId xmlns:a16="http://schemas.microsoft.com/office/drawing/2014/main" id="{CA343BEC-BABE-4809-83B8-66569BAA2097}"/>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A permanent magnet actuates a reed switch to detect whether a door is open or closed.</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Terminal version: complete set MA-GLS-1, switch MA-GLS-T-1, magnet MA-GLS-D-1.</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Cable version: complete set MA-GLS-1L, switch MA-GLS-T-1L.</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 source identifies CE.</a:t>
            </a:r>
          </a:p>
        </p:txBody>
      </p:sp>
      <p:sp>
        <p:nvSpPr>
          <p:cNvPr id="5" name="heading-3">
            <a:extLst xmlns:a="http://schemas.openxmlformats.org/drawingml/2006/main">
              <a:ext uri="{FF2B5EF4-FFF2-40B4-BE49-F238E27FC236}">
                <a16:creationId xmlns:a16="http://schemas.microsoft.com/office/drawing/2014/main" id="{DC10C573-9B80-4BEC-A989-50A9D6759B11}"/>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1481B1DE-5C90-4660-B750-850AB7B7C00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204</a:t>
            </a:r>
          </a:p>
        </p:txBody>
      </p:sp>
    </p:spTree>
    <p:extLst>
      <p:ext uri="{BB962C8B-B14F-4D97-AF65-F5344CB8AC3E}">
        <p14:creationId xmlns:p14="http://schemas.microsoft.com/office/powerpoint/2010/main" val="1610928234"/>
      </p:ext>
    </p:extLst>
  </p:cSld>
</p:sld>
</file>

<file path=ppt/slides/slide20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3FF82596-4848-4D3F-B2EF-D33E51C40A2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 GLS specifications  1</a:t>
            </a:r>
          </a:p>
        </p:txBody>
      </p:sp>
      <p:graphicFrame>
        <p:nvGraphicFramePr>
          <p:cNvPr id="2" name="">
            <a:extLst xmlns:a="http://schemas.openxmlformats.org/drawingml/2006/main">
              <a:ext uri="{FF2B5EF4-FFF2-40B4-BE49-F238E27FC236}">
                <a16:creationId xmlns:a16="http://schemas.microsoft.com/office/drawing/2014/main" id="{9106FA6E-3C12-408A-A4BC-9A0C000E2D5F}"/>
              </a:ext>
            </a:extLst>
          </p:cNvPr>
          <p:cNvGraphicFramePr/>
          <p:nvPr/>
        </p:nvGraphicFramePr>
        <p:xfrm>
          <a:off xmlns:a="http://schemas.openxmlformats.org/drawingml/2006/main" x="762000" y="1352550"/>
          <a:ext xmlns:a="http://schemas.openxmlformats.org/drawingml/2006/main" cx="13716000" cy="561975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Sensing distance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15 mm or more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Contact circuit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Contact capacity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DC only. Max. 100 V DC, 0.1 A, 10 W including switching.</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Contact withstand voltage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250 V DC for 1 min, leakage ≤1 mA</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Response frequency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≤20 Hz</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 storage temperature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−20 to +60 °C, no icing or condensation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Operating / storage humidity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35–85% RH, no condensation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Terminal contact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≤150 mΩ</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Cable contact resistance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≤250 mΩ including conductor resistance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Life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Over 50,000,000 operations at 24 V DC, 0.1 A resistive load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Vibration durability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10–55 Hz, 1.5 mm double amplitude, 2 h per X, Y and Z direction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8ECC4041-179A-40EB-BDCB-39C18AD6B694}"/>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M3 terminal block screw tightening torque: ≤0.59 N·m.</a:t>
            </a:r>
          </a:p>
        </p:txBody>
      </p:sp>
      <p:sp>
        <p:nvSpPr>
          <p:cNvPr id="4" name="heading-2">
            <a:extLst xmlns:a="http://schemas.openxmlformats.org/drawingml/2006/main">
              <a:ext uri="{FF2B5EF4-FFF2-40B4-BE49-F238E27FC236}">
                <a16:creationId xmlns:a16="http://schemas.microsoft.com/office/drawing/2014/main" id="{28EBA5A1-BCD8-4E3F-9232-E49B5429453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62664648-D6E9-4DDC-9EFD-1A305FCCC119}"/>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205</a:t>
            </a:r>
          </a:p>
        </p:txBody>
      </p:sp>
    </p:spTree>
    <p:extLst>
      <p:ext uri="{BB962C8B-B14F-4D97-AF65-F5344CB8AC3E}">
        <p14:creationId xmlns:p14="http://schemas.microsoft.com/office/powerpoint/2010/main" val="930809872"/>
      </p:ext>
    </p:extLst>
  </p:cSld>
</p:sld>
</file>

<file path=ppt/slides/slide20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46C96A9F-3530-4B4B-82FB-239726A86CDF}"/>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 GLS specifications  2</a:t>
            </a:r>
          </a:p>
        </p:txBody>
      </p:sp>
      <p:graphicFrame>
        <p:nvGraphicFramePr>
          <p:cNvPr id="2" name="">
            <a:extLst xmlns:a="http://schemas.openxmlformats.org/drawingml/2006/main">
              <a:ext uri="{FF2B5EF4-FFF2-40B4-BE49-F238E27FC236}">
                <a16:creationId xmlns:a16="http://schemas.microsoft.com/office/drawing/2014/main" id="{294D9EA4-A25C-4067-9AE2-AF55CFDD5D3B}"/>
              </a:ext>
            </a:extLst>
          </p:cNvPr>
          <p:cNvGraphicFramePr/>
          <p:nvPr/>
        </p:nvGraphicFramePr>
        <p:xfrm>
          <a:off xmlns:a="http://schemas.openxmlformats.org/drawingml/2006/main" x="762000" y="1352550"/>
          <a:ext xmlns:a="http://schemas.openxmlformats.org/drawingml/2006/main" cx="13716000" cy="2847975"/>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Shock durability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300 m/s², 3 impacts per X, Y and Z direction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Terminal version protection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IP40, IEC standard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Cable version protection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IP62, IEC standard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Connection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Terminal block / cable, standard cable length 1 m</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Material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ABS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text-1">
            <a:extLst xmlns:a="http://schemas.openxmlformats.org/drawingml/2006/main">
              <a:ext uri="{FF2B5EF4-FFF2-40B4-BE49-F238E27FC236}">
                <a16:creationId xmlns:a16="http://schemas.microsoft.com/office/drawing/2014/main" id="{4584378F-5C2B-4AA0-B59E-8AADABFFF729}"/>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M3 terminal block screw tightening torque: ≤0.59 N·m.</a:t>
            </a:r>
          </a:p>
        </p:txBody>
      </p:sp>
      <p:sp>
        <p:nvSpPr>
          <p:cNvPr id="4" name="heading-2">
            <a:extLst xmlns:a="http://schemas.openxmlformats.org/drawingml/2006/main">
              <a:ext uri="{FF2B5EF4-FFF2-40B4-BE49-F238E27FC236}">
                <a16:creationId xmlns:a16="http://schemas.microsoft.com/office/drawing/2014/main" id="{18608BBB-F78A-4F63-B7F8-FF3280B49BD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D4458C8B-3C20-4EB7-B327-70DE21813754}"/>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206</a:t>
            </a:r>
          </a:p>
        </p:txBody>
      </p:sp>
    </p:spTree>
    <p:extLst>
      <p:ext uri="{BB962C8B-B14F-4D97-AF65-F5344CB8AC3E}">
        <p14:creationId xmlns:p14="http://schemas.microsoft.com/office/powerpoint/2010/main" val="1561438228"/>
      </p:ext>
    </p:extLst>
  </p:cSld>
</p:sld>
</file>

<file path=ppt/slides/slide20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90911008-C1AC-4005-89EC-21C8EE55A688}"/>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 GLS overall dimensions  1</a:t>
            </a:r>
          </a:p>
        </p:txBody>
      </p:sp>
      <p:pic>
        <p:nvPicPr>
          <p:cNvPr id="2" name="">
            <a:extLst xmlns:a="http://schemas.openxmlformats.org/drawingml/2006/main">
              <a:ext uri="{FF2B5EF4-FFF2-40B4-BE49-F238E27FC236}">
                <a16:creationId xmlns:a16="http://schemas.microsoft.com/office/drawing/2014/main" id="{32F8C80E-CF50-4CDA-B2D0-8EB8E451E144}"/>
              </a:ext>
            </a:extLst>
          </p:cNvPr>
          <p:cNvPicPr>
            <a:picLocks xmlns:a="http://schemas.openxmlformats.org/drawingml/2006/main" noChangeAspect="1"/>
          </p:cNvPicPr>
          <p:nvPr/>
        </p:nvPicPr>
        <p:blipFill>
          <a:blip xmlns:r="http://schemas.openxmlformats.org/officeDocument/2006/relationships" xmlns:a="http://schemas.openxmlformats.org/drawingml/2006/main" r:embed="Rc7e2b79dae934f17"/>
          <a:stretch xmlns:a="http://schemas.openxmlformats.org/drawingml/2006/main"/>
        </p:blipFill>
        <p:spPr>
          <a:xfrm xmlns:a="http://schemas.openxmlformats.org/drawingml/2006/main">
            <a:off x="762000" y="2080472"/>
            <a:ext cx="4318000" cy="2468457"/>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0056EDCB-CD79-4DEB-A40A-53F9C1FA5B94}"/>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Terminal switch MA-GLS-T-1</a:t>
            </a:r>
          </a:p>
        </p:txBody>
      </p:sp>
      <p:pic>
        <p:nvPicPr>
          <p:cNvPr id="4" name="">
            <a:extLst xmlns:a="http://schemas.openxmlformats.org/drawingml/2006/main">
              <a:ext uri="{FF2B5EF4-FFF2-40B4-BE49-F238E27FC236}">
                <a16:creationId xmlns:a16="http://schemas.microsoft.com/office/drawing/2014/main" id="{6FF0E478-A8D6-4BD5-BC0F-D215108C8A0D}"/>
              </a:ext>
            </a:extLst>
          </p:cNvPr>
          <p:cNvPicPr>
            <a:picLocks xmlns:a="http://schemas.openxmlformats.org/drawingml/2006/main" noChangeAspect="1"/>
          </p:cNvPicPr>
          <p:nvPr/>
        </p:nvPicPr>
        <p:blipFill>
          <a:blip xmlns:r="http://schemas.openxmlformats.org/officeDocument/2006/relationships" xmlns:a="http://schemas.openxmlformats.org/drawingml/2006/main" r:embed="R548504556de54c76"/>
          <a:stretch xmlns:a="http://schemas.openxmlformats.org/drawingml/2006/main"/>
        </p:blipFill>
        <p:spPr>
          <a:xfrm xmlns:a="http://schemas.openxmlformats.org/drawingml/2006/main">
            <a:off x="5461000" y="1609916"/>
            <a:ext cx="4318000" cy="3409568"/>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D2C29071-C765-464E-ABEF-6C6EDEC9EA2B}"/>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Cable switch MA-GLS-T-1L</a:t>
            </a:r>
          </a:p>
        </p:txBody>
      </p:sp>
      <p:pic>
        <p:nvPicPr>
          <p:cNvPr id="6" name="">
            <a:extLst xmlns:a="http://schemas.openxmlformats.org/drawingml/2006/main">
              <a:ext uri="{FF2B5EF4-FFF2-40B4-BE49-F238E27FC236}">
                <a16:creationId xmlns:a16="http://schemas.microsoft.com/office/drawing/2014/main" id="{F141CBBB-57FF-41E1-B599-C58BE510D454}"/>
              </a:ext>
            </a:extLst>
          </p:cNvPr>
          <p:cNvPicPr>
            <a:picLocks xmlns:a="http://schemas.openxmlformats.org/drawingml/2006/main" noChangeAspect="1"/>
          </p:cNvPicPr>
          <p:nvPr/>
        </p:nvPicPr>
        <p:blipFill>
          <a:blip xmlns:r="http://schemas.openxmlformats.org/officeDocument/2006/relationships" xmlns:a="http://schemas.openxmlformats.org/drawingml/2006/main" r:embed="Re67f2d4d4d7c4bf9"/>
          <a:stretch xmlns:a="http://schemas.openxmlformats.org/drawingml/2006/main"/>
        </p:blipFill>
        <p:spPr>
          <a:xfrm xmlns:a="http://schemas.openxmlformats.org/drawingml/2006/main">
            <a:off x="10160000" y="1599170"/>
            <a:ext cx="4318000" cy="3431059"/>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D140233B-5D26-4DE5-9FA3-979D4B6AB7DE}"/>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Cable switch perspective</a:t>
            </a:r>
          </a:p>
        </p:txBody>
      </p:sp>
      <p:sp>
        <p:nvSpPr>
          <p:cNvPr id="8" name="text-4">
            <a:extLst xmlns:a="http://schemas.openxmlformats.org/drawingml/2006/main">
              <a:ext uri="{FF2B5EF4-FFF2-40B4-BE49-F238E27FC236}">
                <a16:creationId xmlns:a16="http://schemas.microsoft.com/office/drawing/2014/main" id="{0D15FFEA-2FB4-4489-8E98-CC3B191D0485}"/>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Dimensions in mm.</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Mounting holes: 2 × Ø3.8, 40 ±0.2 mm spacing.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Standard cable length: 1,000 mm. Terminal drawing: 2 × M3 × 6.</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Catalog sensing head: 50 × 14 × 14 mm.</a:t>
            </a:r>
          </a:p>
        </p:txBody>
      </p:sp>
      <p:sp>
        <p:nvSpPr>
          <p:cNvPr id="9" name="heading-5">
            <a:extLst xmlns:a="http://schemas.openxmlformats.org/drawingml/2006/main">
              <a:ext uri="{FF2B5EF4-FFF2-40B4-BE49-F238E27FC236}">
                <a16:creationId xmlns:a16="http://schemas.microsoft.com/office/drawing/2014/main" id="{8CF20206-E7A1-4660-B216-26EE56DF435D}"/>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0D8B5A9E-799F-4FD3-B621-62CB12402DBD}"/>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207</a:t>
            </a:r>
          </a:p>
        </p:txBody>
      </p:sp>
    </p:spTree>
    <p:extLst>
      <p:ext uri="{BB962C8B-B14F-4D97-AF65-F5344CB8AC3E}">
        <p14:creationId xmlns:p14="http://schemas.microsoft.com/office/powerpoint/2010/main" val="672788612"/>
      </p:ext>
    </p:extLst>
  </p:cSld>
</p:sld>
</file>

<file path=ppt/slides/slide20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D8DF6700-8682-4672-9402-23184CEFCF21}"/>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 GLS overall dimensions  2</a:t>
            </a:r>
          </a:p>
        </p:txBody>
      </p:sp>
      <p:pic>
        <p:nvPicPr>
          <p:cNvPr id="2" name="">
            <a:extLst xmlns:a="http://schemas.openxmlformats.org/drawingml/2006/main">
              <a:ext uri="{FF2B5EF4-FFF2-40B4-BE49-F238E27FC236}">
                <a16:creationId xmlns:a16="http://schemas.microsoft.com/office/drawing/2014/main" id="{269B8DF9-D711-4C02-B1A6-6C89D9C8E0BF}"/>
              </a:ext>
            </a:extLst>
          </p:cNvPr>
          <p:cNvPicPr>
            <a:picLocks xmlns:a="http://schemas.openxmlformats.org/drawingml/2006/main" noChangeAspect="1"/>
          </p:cNvPicPr>
          <p:nvPr/>
        </p:nvPicPr>
        <p:blipFill>
          <a:blip xmlns:r="http://schemas.openxmlformats.org/officeDocument/2006/relationships" xmlns:a="http://schemas.openxmlformats.org/drawingml/2006/main" r:embed="R6075f49c06ee425f"/>
          <a:stretch xmlns:a="http://schemas.openxmlformats.org/drawingml/2006/main"/>
        </p:blipFill>
        <p:spPr>
          <a:xfrm xmlns:a="http://schemas.openxmlformats.org/drawingml/2006/main">
            <a:off x="762000" y="2164292"/>
            <a:ext cx="6953250" cy="3862917"/>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3360813A-C553-4437-825C-2E1B86B9EEF7}"/>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Magnet MA-GLS-D-1</a:t>
            </a:r>
          </a:p>
        </p:txBody>
      </p:sp>
      <p:sp>
        <p:nvSpPr>
          <p:cNvPr id="4" name="text-2">
            <a:extLst xmlns:a="http://schemas.openxmlformats.org/drawingml/2006/main">
              <a:ext uri="{FF2B5EF4-FFF2-40B4-BE49-F238E27FC236}">
                <a16:creationId xmlns:a16="http://schemas.microsoft.com/office/drawing/2014/main" id="{445FE830-5E60-4BAE-998D-1A5570CD7C3E}"/>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Dimensions in mm.</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Mounting holes: 2 × Ø3.8, 40 ±0.2 mm spacing.</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Standard cable length: 1,000 mm. Terminal drawing: 2 × M3 × 6.</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Catalog sensing head: 50 × 14 × 14 mm.</a:t>
            </a:r>
          </a:p>
        </p:txBody>
      </p:sp>
      <p:sp>
        <p:nvSpPr>
          <p:cNvPr id="5" name="heading-3">
            <a:extLst xmlns:a="http://schemas.openxmlformats.org/drawingml/2006/main">
              <a:ext uri="{FF2B5EF4-FFF2-40B4-BE49-F238E27FC236}">
                <a16:creationId xmlns:a16="http://schemas.microsoft.com/office/drawing/2014/main" id="{6940894C-9F1C-4DFB-B4ED-41B524893143}"/>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2DDF30E7-94B6-4831-A395-6F63D5CB94F1}"/>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208</a:t>
            </a:r>
          </a:p>
        </p:txBody>
      </p:sp>
    </p:spTree>
    <p:extLst>
      <p:ext uri="{BB962C8B-B14F-4D97-AF65-F5344CB8AC3E}">
        <p14:creationId xmlns:p14="http://schemas.microsoft.com/office/powerpoint/2010/main" val="944185875"/>
      </p:ext>
    </p:extLst>
  </p:cSld>
</p:sld>
</file>

<file path=ppt/slides/slide20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FDB63B72-F1E5-4386-B1B0-2F043214AAA1}"/>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MAS11 magnetic coded safety switch</a:t>
            </a:r>
          </a:p>
        </p:txBody>
      </p:sp>
      <p:pic>
        <p:nvPicPr>
          <p:cNvPr id="2" name="">
            <a:extLst xmlns:a="http://schemas.openxmlformats.org/drawingml/2006/main">
              <a:ext uri="{FF2B5EF4-FFF2-40B4-BE49-F238E27FC236}">
                <a16:creationId xmlns:a16="http://schemas.microsoft.com/office/drawing/2014/main" id="{3EDC721F-98E9-4E86-810B-F727D62C8B34}"/>
              </a:ext>
            </a:extLst>
          </p:cNvPr>
          <p:cNvPicPr>
            <a:picLocks xmlns:a="http://schemas.openxmlformats.org/drawingml/2006/main" noChangeAspect="1"/>
          </p:cNvPicPr>
          <p:nvPr/>
        </p:nvPicPr>
        <p:blipFill>
          <a:blip xmlns:r="http://schemas.openxmlformats.org/officeDocument/2006/relationships" xmlns:a="http://schemas.openxmlformats.org/drawingml/2006/main" r:embed="Re9d40ea781124a19"/>
          <a:stretch xmlns:a="http://schemas.openxmlformats.org/drawingml/2006/main"/>
        </p:blipFill>
        <p:spPr>
          <a:xfrm xmlns:a="http://schemas.openxmlformats.org/drawingml/2006/main">
            <a:off x="762000" y="1794674"/>
            <a:ext cx="6953250" cy="4602151"/>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251C4102-F988-4E5F-A151-7DF405E98F39}"/>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MAS11 compact non-contact magnetic coded safety switch</a:t>
            </a:r>
          </a:p>
        </p:txBody>
      </p:sp>
      <p:sp>
        <p:nvSpPr>
          <p:cNvPr id="4" name="text-2">
            <a:extLst xmlns:a="http://schemas.openxmlformats.org/drawingml/2006/main">
              <a:ext uri="{FF2B5EF4-FFF2-40B4-BE49-F238E27FC236}">
                <a16:creationId xmlns:a16="http://schemas.microsoft.com/office/drawing/2014/main" id="{10EC8507-12E4-4760-B220-8B7EE2F55E70}"/>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A strong magnet actuates reed switches to detect door opening and closing.</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Compact size, simple installation, sensitive detection and independent multiple contacts.</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In the source terminology, the normally closed type gives an output when the actuator is in contact. The normally open type gives no output when the actuator is in contact.</a:t>
            </a:r>
          </a:p>
        </p:txBody>
      </p:sp>
      <p:sp>
        <p:nvSpPr>
          <p:cNvPr id="5" name="heading-3">
            <a:extLst xmlns:a="http://schemas.openxmlformats.org/drawingml/2006/main">
              <a:ext uri="{FF2B5EF4-FFF2-40B4-BE49-F238E27FC236}">
                <a16:creationId xmlns:a16="http://schemas.microsoft.com/office/drawing/2014/main" id="{F9B171BC-4231-4EEE-A3FE-BF95E7A5DE5E}"/>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C883A2F5-0DD0-41AC-8BC3-465C75B3B96A}"/>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209</a:t>
            </a:r>
          </a:p>
        </p:txBody>
      </p:sp>
    </p:spTree>
    <p:extLst>
      <p:ext uri="{BB962C8B-B14F-4D97-AF65-F5344CB8AC3E}">
        <p14:creationId xmlns:p14="http://schemas.microsoft.com/office/powerpoint/2010/main" val="40047658"/>
      </p:ext>
    </p:extLst>
  </p:cSld>
</p:sld>
</file>

<file path=ppt/slides/slide2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4D6E0AD0-6C5C-43E4-9C87-040538165265}"/>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MAS11 model code</a:t>
            </a:r>
          </a:p>
        </p:txBody>
      </p:sp>
      <p:graphicFrame>
        <p:nvGraphicFramePr>
          <p:cNvPr id="2" name="">
            <a:extLst xmlns:a="http://schemas.openxmlformats.org/drawingml/2006/main">
              <a:ext uri="{FF2B5EF4-FFF2-40B4-BE49-F238E27FC236}">
                <a16:creationId xmlns:a16="http://schemas.microsoft.com/office/drawing/2014/main" id="{FBC835D5-8911-49A3-A036-CA6A87C2892D}"/>
              </a:ext>
            </a:extLst>
          </p:cNvPr>
          <p:cNvGraphicFramePr/>
          <p:nvPr/>
        </p:nvGraphicFramePr>
        <p:xfrm>
          <a:off xmlns:a="http://schemas.openxmlformats.org/drawingml/2006/main" x="762000" y="1352550"/>
          <a:ext xmlns:a="http://schemas.openxmlformats.org/drawingml/2006/main" cx="13716000" cy="424815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Format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MAS11-[contact type][cable length]</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Product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Standard switch / actuator, normally closed or normally open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2C</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Two normally closed channels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2O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Two normally open channels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1C1O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One normally closed and one normally open channel</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2C1O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Two normally closed and one normally open channel</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1C2O</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One normally closed and two normally open channels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Cable length</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 2 m / 3: 3 m / 5: 5 m</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text-1">
            <a:extLst xmlns:a="http://schemas.openxmlformats.org/drawingml/2006/main">
              <a:ext uri="{FF2B5EF4-FFF2-40B4-BE49-F238E27FC236}">
                <a16:creationId xmlns:a16="http://schemas.microsoft.com/office/drawing/2014/main" id="{E60CB8C6-9FF1-4FB4-896B-738796F9157D}"/>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Contact type refers to the actuator approaching the sensor. The source uses O / 0 inconsistently.</a:t>
            </a:r>
          </a:p>
        </p:txBody>
      </p:sp>
      <p:sp>
        <p:nvSpPr>
          <p:cNvPr id="4" name="heading-2">
            <a:extLst xmlns:a="http://schemas.openxmlformats.org/drawingml/2006/main">
              <a:ext uri="{FF2B5EF4-FFF2-40B4-BE49-F238E27FC236}">
                <a16:creationId xmlns:a16="http://schemas.microsoft.com/office/drawing/2014/main" id="{362BCDF4-9990-4899-ACBE-5BC23E6B7251}"/>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A4DF8B44-233A-412E-A17A-AFB01197F9FC}"/>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210</a:t>
            </a:r>
          </a:p>
        </p:txBody>
      </p:sp>
    </p:spTree>
    <p:extLst>
      <p:ext uri="{BB962C8B-B14F-4D97-AF65-F5344CB8AC3E}">
        <p14:creationId xmlns:p14="http://schemas.microsoft.com/office/powerpoint/2010/main" val="12433013"/>
      </p:ext>
    </p:extLst>
  </p:cSld>
</p:sld>
</file>

<file path=ppt/slides/slide2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F21AB510-71DF-4FFD-B7C3-0FC57D8D0B9E}"/>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MAS11 specifications</a:t>
            </a:r>
          </a:p>
        </p:txBody>
      </p:sp>
      <p:graphicFrame>
        <p:nvGraphicFramePr>
          <p:cNvPr id="2" name="">
            <a:extLst xmlns:a="http://schemas.openxmlformats.org/drawingml/2006/main">
              <a:ext uri="{FF2B5EF4-FFF2-40B4-BE49-F238E27FC236}">
                <a16:creationId xmlns:a16="http://schemas.microsoft.com/office/drawing/2014/main" id="{C555BB51-3147-4EA7-894B-A2B5D956BDAA}"/>
              </a:ext>
            </a:extLst>
          </p:cNvPr>
          <p:cNvGraphicFramePr/>
          <p:nvPr/>
        </p:nvGraphicFramePr>
        <p:xfrm>
          <a:off xmlns:a="http://schemas.openxmlformats.org/drawingml/2006/main" x="762000" y="1352550"/>
          <a:ext xmlns:a="http://schemas.openxmlformats.org/drawingml/2006/main" cx="13716000" cy="609600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Safety standards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ISO 13849-1, IEC/EN 60947-5-1</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Safety classification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Category 3 switch. Dual-channel interlocking for Category 3 or 4 systems.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Safety outputs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Two normally closed safety output contacts (NC)</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distance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ON minimum 8 mm / OFF maximum 17 mm, as printed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Typical tolerance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Refer to alignment illustration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Switching current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Source text “100m” is incomplete. Confirm the unit.</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Response time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Source text “A5ms” is unclear. Confirm the value.</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Protection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IP65. IP67 / IP68 available on request.</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Operating frequency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 Hz</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temperature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−10 to +55 °C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Relative humidity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5–95%</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Material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UL-certified thermoplastic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3D12211B-4130-4E74-AAD8-166FC0E445DD}"/>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96CB6A92-4160-4FA1-8D17-EEF8991C2E4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211</a:t>
            </a:r>
          </a:p>
        </p:txBody>
      </p:sp>
    </p:spTree>
    <p:extLst>
      <p:ext uri="{BB962C8B-B14F-4D97-AF65-F5344CB8AC3E}">
        <p14:creationId xmlns:p14="http://schemas.microsoft.com/office/powerpoint/2010/main" val="2034026486"/>
      </p:ext>
    </p:extLst>
  </p:cSld>
</p:sld>
</file>

<file path=ppt/slides/slide2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E4DC3D43-02D6-43C0-B0B1-BDA3AC8CD2A7}"/>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MAS11 overall and mounting dimensions</a:t>
            </a:r>
          </a:p>
        </p:txBody>
      </p:sp>
      <p:pic>
        <p:nvPicPr>
          <p:cNvPr id="2" name="">
            <a:extLst xmlns:a="http://schemas.openxmlformats.org/drawingml/2006/main">
              <a:ext uri="{FF2B5EF4-FFF2-40B4-BE49-F238E27FC236}">
                <a16:creationId xmlns:a16="http://schemas.microsoft.com/office/drawing/2014/main" id="{2762E87D-2CE0-4D2C-A8AA-3EFDCF86357A}"/>
              </a:ext>
            </a:extLst>
          </p:cNvPr>
          <p:cNvPicPr>
            <a:picLocks xmlns:a="http://schemas.openxmlformats.org/drawingml/2006/main" noChangeAspect="1"/>
          </p:cNvPicPr>
          <p:nvPr/>
        </p:nvPicPr>
        <p:blipFill>
          <a:blip xmlns:r="http://schemas.openxmlformats.org/officeDocument/2006/relationships" xmlns:a="http://schemas.openxmlformats.org/drawingml/2006/main" r:embed="Rbbcac872e37345c7"/>
          <a:stretch xmlns:a="http://schemas.openxmlformats.org/drawingml/2006/main"/>
        </p:blipFill>
        <p:spPr>
          <a:xfrm xmlns:a="http://schemas.openxmlformats.org/drawingml/2006/main">
            <a:off x="762000" y="1759628"/>
            <a:ext cx="6953250" cy="4672245"/>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E530D2C2-3871-425E-AAD3-DB67CE0F3897}"/>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MAS11 switch and actuator dimensions</a:t>
            </a:r>
          </a:p>
        </p:txBody>
      </p:sp>
      <p:sp>
        <p:nvSpPr>
          <p:cNvPr id="4" name="text-2">
            <a:extLst xmlns:a="http://schemas.openxmlformats.org/drawingml/2006/main">
              <a:ext uri="{FF2B5EF4-FFF2-40B4-BE49-F238E27FC236}">
                <a16:creationId xmlns:a16="http://schemas.microsoft.com/office/drawing/2014/main" id="{3ECA3426-6C4F-4BC5-81CF-D3A2111D1AF3}"/>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Dimensions in mm. Labels: actuator, switch, target mark, cable and sensing face.</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Main dimensions include 36, 23.3, 12 and 12.5 mm, with 2 × M3 mounting points.</a:t>
            </a:r>
          </a:p>
        </p:txBody>
      </p:sp>
      <p:sp>
        <p:nvSpPr>
          <p:cNvPr id="5" name="heading-3">
            <a:extLst xmlns:a="http://schemas.openxmlformats.org/drawingml/2006/main">
              <a:ext uri="{FF2B5EF4-FFF2-40B4-BE49-F238E27FC236}">
                <a16:creationId xmlns:a16="http://schemas.microsoft.com/office/drawing/2014/main" id="{EBBADCCE-5125-4A7B-B26C-A05F4F3859A4}"/>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AA11A238-4F6F-48BA-9C6F-69F736DD15B2}"/>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212</a:t>
            </a:r>
          </a:p>
        </p:txBody>
      </p:sp>
    </p:spTree>
    <p:extLst>
      <p:ext uri="{BB962C8B-B14F-4D97-AF65-F5344CB8AC3E}">
        <p14:creationId xmlns:p14="http://schemas.microsoft.com/office/powerpoint/2010/main" val="1743559484"/>
      </p:ext>
    </p:extLst>
  </p:cSld>
</p:sld>
</file>

<file path=ppt/slides/slide2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C10A5ED3-EC63-47E3-811E-BE52C849817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MAS11 sensing alignment</a:t>
            </a:r>
          </a:p>
        </p:txBody>
      </p:sp>
      <p:pic>
        <p:nvPicPr>
          <p:cNvPr id="2" name="">
            <a:extLst xmlns:a="http://schemas.openxmlformats.org/drawingml/2006/main">
              <a:ext uri="{FF2B5EF4-FFF2-40B4-BE49-F238E27FC236}">
                <a16:creationId xmlns:a16="http://schemas.microsoft.com/office/drawing/2014/main" id="{C91D1AA2-098D-47E6-AAB1-A09A760134FE}"/>
              </a:ext>
            </a:extLst>
          </p:cNvPr>
          <p:cNvPicPr>
            <a:picLocks xmlns:a="http://schemas.openxmlformats.org/drawingml/2006/main" noChangeAspect="1"/>
          </p:cNvPicPr>
          <p:nvPr/>
        </p:nvPicPr>
        <p:blipFill>
          <a:blip xmlns:r="http://schemas.openxmlformats.org/officeDocument/2006/relationships" xmlns:a="http://schemas.openxmlformats.org/drawingml/2006/main" r:embed="R81fa9dbd84fc4fb7"/>
          <a:stretch xmlns:a="http://schemas.openxmlformats.org/drawingml/2006/main"/>
        </p:blipFill>
        <p:spPr>
          <a:xfrm xmlns:a="http://schemas.openxmlformats.org/drawingml/2006/main">
            <a:off x="2016125" y="1428750"/>
            <a:ext cx="4445000" cy="5334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66F90007-59EC-4996-A0E9-FED0FB21134A}"/>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Target mark and sensing face alignment</a:t>
            </a:r>
          </a:p>
        </p:txBody>
      </p:sp>
      <p:sp>
        <p:nvSpPr>
          <p:cNvPr id="4" name="text-2">
            <a:extLst xmlns:a="http://schemas.openxmlformats.org/drawingml/2006/main">
              <a:ext uri="{FF2B5EF4-FFF2-40B4-BE49-F238E27FC236}">
                <a16:creationId xmlns:a16="http://schemas.microsoft.com/office/drawing/2014/main" id="{BC7CF780-FB34-4FB7-87B2-EFE2D8777833}"/>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Align the target marks so the actuator sensing face directly faces the sensor.</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Operating distance is the gap between sensing faces.</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Values are typical at 23 °C. Nearby metal, magnetic attraction and temperature affect the distance.</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Detection can also occur outside the sensing faces. Confirm alignment before use.</a:t>
            </a:r>
          </a:p>
        </p:txBody>
      </p:sp>
      <p:sp>
        <p:nvSpPr>
          <p:cNvPr id="5" name="heading-3">
            <a:extLst xmlns:a="http://schemas.openxmlformats.org/drawingml/2006/main">
              <a:ext uri="{FF2B5EF4-FFF2-40B4-BE49-F238E27FC236}">
                <a16:creationId xmlns:a16="http://schemas.microsoft.com/office/drawing/2014/main" id="{B0142D3D-4AF0-47CD-9610-EE9C3F54BE31}"/>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C80C84BF-B3FC-40E1-8C1E-C4C77EC5A840}"/>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213</a:t>
            </a:r>
          </a:p>
        </p:txBody>
      </p:sp>
    </p:spTree>
    <p:extLst>
      <p:ext uri="{BB962C8B-B14F-4D97-AF65-F5344CB8AC3E}">
        <p14:creationId xmlns:p14="http://schemas.microsoft.com/office/powerpoint/2010/main" val="2048113864"/>
      </p:ext>
    </p:extLst>
  </p:cSld>
</p:sld>
</file>

<file path=ppt/slides/slide2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10A5A239-4B71-4BFA-A8D7-2A227B534B0D}"/>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MAS11 sensing range</a:t>
            </a:r>
          </a:p>
        </p:txBody>
      </p:sp>
      <p:graphicFrame>
        <p:nvGraphicFramePr>
          <p:cNvPr id="2" name="">
            <a:extLst xmlns:a="http://schemas.openxmlformats.org/drawingml/2006/main">
              <a:ext uri="{FF2B5EF4-FFF2-40B4-BE49-F238E27FC236}">
                <a16:creationId xmlns:a16="http://schemas.microsoft.com/office/drawing/2014/main" id="{15055A9A-E1EB-4091-9655-B7B3A40D96BC}"/>
              </a:ext>
            </a:extLst>
          </p:cNvPr>
          <p:cNvGraphicFramePr/>
          <p:nvPr/>
        </p:nvGraphicFramePr>
        <p:xfrm>
          <a:off xmlns:a="http://schemas.openxmlformats.org/drawingml/2006/main" x="762000" y="1352550"/>
          <a:ext xmlns:a="http://schemas.openxmlformats.org/drawingml/2006/main" cx="13716000" cy="1447800"/>
        </p:xfrm>
        <a:graphic xmlns:a="http://schemas.openxmlformats.org/drawingml/2006/main">
          <a:graphicData uri="http://schemas.openxmlformats.org/drawingml/2006/table">
            <a:tbl>
              <a:tblPr/>
              <a:tblGrid>
                <a:gridCol w="2743200"/>
                <a:gridCol w="3154680"/>
                <a:gridCol w="3703320"/>
                <a:gridCol w="4114800"/>
              </a:tblGrid>
              <a:tr h="514350">
                <a:tc>
                  <a:txBody>
                    <a:bodyPr wrap="square" lIns="95250" tIns="95250" rIns="95250" bIns="95250">
                      <a:noAutofit/>
                    </a:bodyPr>
                    <a:lstStyle/>
                    <a:p>
                      <a:r>
                        <a:rPr sz="1800" b="1">
                          <a:solidFill>
                            <a:srgbClr val="FFFFFF"/>
                          </a:solidFill>
                          <a:latin typeface="Arial"/>
                          <a:ea typeface="Arial"/>
                          <a:cs typeface="Arial"/>
                        </a:rPr>
                        <a:t>Alignment</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X offset</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ON range</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OFF range</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Vertical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Within ±2 mm</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Y: 0–8 mm</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Y: &gt;17 mm</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Horizontal</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Within ±2 mm</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Z: 0–8 mm</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Z: &gt;17 mm</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C3E6D276-5D4A-4CB8-90C4-EAF3CF26F9BB}"/>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9FB1A972-B2C6-4472-A03D-76DE22534F4A}"/>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214</a:t>
            </a:r>
          </a:p>
        </p:txBody>
      </p:sp>
    </p:spTree>
    <p:extLst>
      <p:ext uri="{BB962C8B-B14F-4D97-AF65-F5344CB8AC3E}">
        <p14:creationId xmlns:p14="http://schemas.microsoft.com/office/powerpoint/2010/main" val="1527014029"/>
      </p:ext>
    </p:extLst>
  </p:cSld>
</p:sld>
</file>

<file path=ppt/slides/slide2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heading-0">
            <a:extLst xmlns:a="http://schemas.openxmlformats.org/drawingml/2006/main">
              <a:ext uri="{FF2B5EF4-FFF2-40B4-BE49-F238E27FC236}">
                <a16:creationId xmlns:a16="http://schemas.microsoft.com/office/drawing/2014/main" id="{CED4DA6C-86A4-48FB-8C2B-7A40284D385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MAS11 wire definitions</a:t>
            </a:r>
          </a:p>
        </p:txBody>
      </p:sp>
      <p:graphicFrame>
        <p:nvGraphicFramePr>
          <p:cNvPr id="2" name="">
            <a:extLst xmlns:a="http://schemas.openxmlformats.org/drawingml/2006/main">
              <a:ext uri="{FF2B5EF4-FFF2-40B4-BE49-F238E27FC236}">
                <a16:creationId xmlns:a16="http://schemas.microsoft.com/office/drawing/2014/main" id="{8CF81D24-A194-4ACA-A107-7D87F40AD75A}"/>
              </a:ext>
            </a:extLst>
          </p:cNvPr>
          <p:cNvGraphicFramePr/>
          <p:nvPr/>
        </p:nvGraphicFramePr>
        <p:xfrm>
          <a:off xmlns:a="http://schemas.openxmlformats.org/drawingml/2006/main" x="762000" y="1352550"/>
          <a:ext xmlns:a="http://schemas.openxmlformats.org/drawingml/2006/main" cx="13716000" cy="3314700"/>
        </p:xfrm>
        <a:graphic xmlns:a="http://schemas.openxmlformats.org/drawingml/2006/main">
          <a:graphicData uri="http://schemas.openxmlformats.org/drawingml/2006/table">
            <a:tbl>
              <a:tblPr/>
              <a:tblGrid>
                <a:gridCol w="3429000"/>
                <a:gridCol w="4114800"/>
                <a:gridCol w="6172200"/>
              </a:tblGrid>
              <a:tr h="514350">
                <a:tc>
                  <a:txBody>
                    <a:bodyPr wrap="square" lIns="95250" tIns="95250" rIns="95250" bIns="95250">
                      <a:noAutofit/>
                    </a:bodyPr>
                    <a:lstStyle/>
                    <a:p>
                      <a:r>
                        <a:rPr sz="1800" b="1">
                          <a:solidFill>
                            <a:srgbClr val="FFFFFF"/>
                          </a:solidFill>
                          <a:latin typeface="Arial"/>
                          <a:ea typeface="Arial"/>
                          <a:cs typeface="Arial"/>
                        </a:rPr>
                        <a:t>No.</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Color</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Signal</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1</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Brown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Output A1</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2</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Blue</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Output A2</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3</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Black</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Output B1</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4</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White</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Output B2</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5</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Green</a:t>
                      </a:r>
                    </a:p>
                  </a:txBody>
                  <a:tcPr marL="91440" marR="91440" marT="45720" marB="45720" anchor="ctr">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Output C1</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6</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Yellow</a:t>
                      </a:r>
                    </a:p>
                  </a:txBody>
                  <a:tcPr marL="91440" marR="91440" marT="45720" marB="45720" anchor="ctr">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Output C2</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text-1">
            <a:extLst xmlns:a="http://schemas.openxmlformats.org/drawingml/2006/main">
              <a:ext uri="{FF2B5EF4-FFF2-40B4-BE49-F238E27FC236}">
                <a16:creationId xmlns:a16="http://schemas.microsoft.com/office/drawing/2014/main" id="{89364134-5DA2-4A6B-B61F-E26AC1EE764F}"/>
              </a:ext>
            </a:extLst>
          </p:cNvPr>
          <p:cNvSpPr>
            <a:spLocks xmlns:a="http://schemas.openxmlformats.org/drawingml/2006/main" noGrp="1"/>
          </p:cNvSpPr>
          <p:nvPr/>
        </p:nvSpPr>
        <p:spPr>
          <a:xfrm xmlns:a="http://schemas.openxmlformats.org/drawingml/2006/main">
            <a:off x="762000" y="7524750"/>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606473"/>
                </a:solidFill>
                <a:latin typeface="Arial"/>
                <a:ea typeface="Arial"/>
                <a:cs typeface="Arial"/>
              </a:defRPr>
            </a:defPPr>
          </a:lstStyle>
          <a:p xmlns:a="http://schemas.openxmlformats.org/drawingml/2006/main">
            <a:pPr algn="l">
              <a:defRPr sz="1350" b="0">
                <a:solidFill>
                  <a:srgbClr val="606473"/>
                </a:solidFill>
                <a:latin typeface="Arial"/>
                <a:ea typeface="Arial"/>
                <a:cs typeface="Arial"/>
              </a:defRPr>
            </a:pPr>
            <a:r>
              <a:rPr sz="1350" b="0">
                <a:solidFill>
                  <a:srgbClr val="606473"/>
                </a:solidFill>
                <a:latin typeface="Arial"/>
                <a:ea typeface="Arial"/>
                <a:cs typeface="Arial"/>
              </a:rPr>
              <a:t>A1 / A2, B1 / B2 and C1 / C2 each form one independent switch output pair.</a:t>
            </a:r>
          </a:p>
        </p:txBody>
      </p:sp>
      <p:sp>
        <p:nvSpPr>
          <p:cNvPr id="4" name="heading-2">
            <a:extLst xmlns:a="http://schemas.openxmlformats.org/drawingml/2006/main">
              <a:ext uri="{FF2B5EF4-FFF2-40B4-BE49-F238E27FC236}">
                <a16:creationId xmlns:a16="http://schemas.microsoft.com/office/drawing/2014/main" id="{1A7D8F6C-0361-4053-AA6D-05FB0A58CC51}"/>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5" name="text-3">
            <a:extLst xmlns:a="http://schemas.openxmlformats.org/drawingml/2006/main">
              <a:ext uri="{FF2B5EF4-FFF2-40B4-BE49-F238E27FC236}">
                <a16:creationId xmlns:a16="http://schemas.microsoft.com/office/drawing/2014/main" id="{C5975313-FA5B-44EE-8582-D76303020AE6}"/>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215</a:t>
            </a:r>
          </a:p>
        </p:txBody>
      </p:sp>
    </p:spTree>
    <p:extLst>
      <p:ext uri="{BB962C8B-B14F-4D97-AF65-F5344CB8AC3E}">
        <p14:creationId xmlns:p14="http://schemas.microsoft.com/office/powerpoint/2010/main" val="989655095"/>
      </p:ext>
    </p:extLst>
  </p:cSld>
</p:sld>
</file>

<file path=ppt/slides/slide2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70750931-D7F8-400C-AC81-0A1B7E666DDF}"/>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MAS11 contact wiring</a:t>
            </a:r>
          </a:p>
        </p:txBody>
      </p:sp>
      <p:pic>
        <p:nvPicPr>
          <p:cNvPr id="2" name="">
            <a:extLst xmlns:a="http://schemas.openxmlformats.org/drawingml/2006/main">
              <a:ext uri="{FF2B5EF4-FFF2-40B4-BE49-F238E27FC236}">
                <a16:creationId xmlns:a16="http://schemas.microsoft.com/office/drawing/2014/main" id="{46640F76-99E2-41D5-8711-479489463090}"/>
              </a:ext>
            </a:extLst>
          </p:cNvPr>
          <p:cNvPicPr>
            <a:picLocks xmlns:a="http://schemas.openxmlformats.org/drawingml/2006/main" noChangeAspect="1"/>
          </p:cNvPicPr>
          <p:nvPr/>
        </p:nvPicPr>
        <p:blipFill>
          <a:blip xmlns:r="http://schemas.openxmlformats.org/officeDocument/2006/relationships" xmlns:a="http://schemas.openxmlformats.org/drawingml/2006/main" r:embed="Ra82d0c5356ed4c78"/>
          <a:stretch xmlns:a="http://schemas.openxmlformats.org/drawingml/2006/main"/>
        </p:blipFill>
        <p:spPr>
          <a:xfrm xmlns:a="http://schemas.openxmlformats.org/drawingml/2006/main">
            <a:off x="762000" y="2113069"/>
            <a:ext cx="6953250" cy="3965363"/>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EF0E4AF6-930D-44C4-8FF1-8C0C510A0C13}"/>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One NO + one NC wiring and two NO wiring, magnet engaged</a:t>
            </a:r>
          </a:p>
        </p:txBody>
      </p:sp>
      <p:sp>
        <p:nvSpPr>
          <p:cNvPr id="4" name="text-2">
            <a:extLst xmlns:a="http://schemas.openxmlformats.org/drawingml/2006/main">
              <a:ext uri="{FF2B5EF4-FFF2-40B4-BE49-F238E27FC236}">
                <a16:creationId xmlns:a16="http://schemas.microsoft.com/office/drawing/2014/main" id="{2799374F-4328-40EE-923C-FD9EA54ACDD3}"/>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Actuator and sensor shown with magnet engaged.</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PLC labels: COM, input 1 and input 2.</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 diagrams distinguish two normally open channels from mixed normally open / normally closed channels.</a:t>
            </a:r>
          </a:p>
        </p:txBody>
      </p:sp>
      <p:sp>
        <p:nvSpPr>
          <p:cNvPr id="5" name="heading-3">
            <a:extLst xmlns:a="http://schemas.openxmlformats.org/drawingml/2006/main">
              <a:ext uri="{FF2B5EF4-FFF2-40B4-BE49-F238E27FC236}">
                <a16:creationId xmlns:a16="http://schemas.microsoft.com/office/drawing/2014/main" id="{57932987-14B7-4D43-A463-971FA855A246}"/>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1EAC10B5-3050-41EF-9A60-497A67D5E58A}"/>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216</a:t>
            </a:r>
          </a:p>
        </p:txBody>
      </p:sp>
    </p:spTree>
    <p:extLst>
      <p:ext uri="{BB962C8B-B14F-4D97-AF65-F5344CB8AC3E}">
        <p14:creationId xmlns:p14="http://schemas.microsoft.com/office/powerpoint/2010/main" val="1688279817"/>
      </p:ext>
    </p:extLst>
  </p:cSld>
</p:sld>
</file>

<file path=ppt/slides/slide2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C53CD36D-688A-40A9-AB8F-9978A285F23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MAS11 cascade wiring</a:t>
            </a:r>
          </a:p>
        </p:txBody>
      </p:sp>
      <p:pic>
        <p:nvPicPr>
          <p:cNvPr id="2" name="">
            <a:extLst xmlns:a="http://schemas.openxmlformats.org/drawingml/2006/main">
              <a:ext uri="{FF2B5EF4-FFF2-40B4-BE49-F238E27FC236}">
                <a16:creationId xmlns:a16="http://schemas.microsoft.com/office/drawing/2014/main" id="{F6E85D5D-4AE0-41C0-9452-525276D0E3E4}"/>
              </a:ext>
            </a:extLst>
          </p:cNvPr>
          <p:cNvPicPr>
            <a:picLocks xmlns:a="http://schemas.openxmlformats.org/drawingml/2006/main" noChangeAspect="1"/>
          </p:cNvPicPr>
          <p:nvPr/>
        </p:nvPicPr>
        <p:blipFill>
          <a:blip xmlns:r="http://schemas.openxmlformats.org/officeDocument/2006/relationships" xmlns:a="http://schemas.openxmlformats.org/drawingml/2006/main" r:embed="Rb830d938d110447e"/>
          <a:stretch xmlns:a="http://schemas.openxmlformats.org/drawingml/2006/main"/>
        </p:blipFill>
        <p:spPr>
          <a:xfrm xmlns:a="http://schemas.openxmlformats.org/drawingml/2006/main">
            <a:off x="762000" y="2177403"/>
            <a:ext cx="4318000" cy="2274594"/>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546BC640-9FDC-4E11-9EC4-58DF109BA9F7}"/>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Cable colors and output groups</a:t>
            </a:r>
          </a:p>
        </p:txBody>
      </p:sp>
      <p:pic>
        <p:nvPicPr>
          <p:cNvPr id="4" name="">
            <a:extLst xmlns:a="http://schemas.openxmlformats.org/drawingml/2006/main">
              <a:ext uri="{FF2B5EF4-FFF2-40B4-BE49-F238E27FC236}">
                <a16:creationId xmlns:a16="http://schemas.microsoft.com/office/drawing/2014/main" id="{065DBE25-D15A-4C32-8D29-D55E4060E9C2}"/>
              </a:ext>
            </a:extLst>
          </p:cNvPr>
          <p:cNvPicPr>
            <a:picLocks xmlns:a="http://schemas.openxmlformats.org/drawingml/2006/main" noChangeAspect="1"/>
          </p:cNvPicPr>
          <p:nvPr/>
        </p:nvPicPr>
        <p:blipFill>
          <a:blip xmlns:r="http://schemas.openxmlformats.org/officeDocument/2006/relationships" xmlns:a="http://schemas.openxmlformats.org/drawingml/2006/main" r:embed="R2eab477c61b449bc"/>
          <a:stretch xmlns:a="http://schemas.openxmlformats.org/drawingml/2006/main"/>
        </p:blipFill>
        <p:spPr>
          <a:xfrm xmlns:a="http://schemas.openxmlformats.org/drawingml/2006/main">
            <a:off x="5695806" y="1409700"/>
            <a:ext cx="3848388"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A30AD623-D842-42C1-9A7C-D10FB8F9226E}"/>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Two NO channels in cascade, magnet engaged</a:t>
            </a:r>
          </a:p>
        </p:txBody>
      </p:sp>
      <p:pic>
        <p:nvPicPr>
          <p:cNvPr id="6" name="">
            <a:extLst xmlns:a="http://schemas.openxmlformats.org/drawingml/2006/main">
              <a:ext uri="{FF2B5EF4-FFF2-40B4-BE49-F238E27FC236}">
                <a16:creationId xmlns:a16="http://schemas.microsoft.com/office/drawing/2014/main" id="{8E6D3499-5725-472F-BA28-65501D45F212}"/>
              </a:ext>
            </a:extLst>
          </p:cNvPr>
          <p:cNvPicPr>
            <a:picLocks xmlns:a="http://schemas.openxmlformats.org/drawingml/2006/main" noChangeAspect="1"/>
          </p:cNvPicPr>
          <p:nvPr/>
        </p:nvPicPr>
        <p:blipFill>
          <a:blip xmlns:r="http://schemas.openxmlformats.org/officeDocument/2006/relationships" xmlns:a="http://schemas.openxmlformats.org/drawingml/2006/main" r:embed="R7737d11ef1214c8a"/>
          <a:stretch xmlns:a="http://schemas.openxmlformats.org/drawingml/2006/main"/>
        </p:blipFill>
        <p:spPr>
          <a:xfrm xmlns:a="http://schemas.openxmlformats.org/drawingml/2006/main">
            <a:off x="10313988" y="1409700"/>
            <a:ext cx="4010025" cy="3810000"/>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643EAE4C-CD45-4CF4-99CD-16E18319F086}"/>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One NO + one NC in cascade, magnet engaged</a:t>
            </a:r>
          </a:p>
        </p:txBody>
      </p:sp>
      <p:sp>
        <p:nvSpPr>
          <p:cNvPr id="8" name="text-4">
            <a:extLst xmlns:a="http://schemas.openxmlformats.org/drawingml/2006/main">
              <a:ext uri="{FF2B5EF4-FFF2-40B4-BE49-F238E27FC236}">
                <a16:creationId xmlns:a16="http://schemas.microsoft.com/office/drawing/2014/main" id="{5E693494-A740-4E60-93CF-8C1E030A7AA0}"/>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A1 / A2, B1 / B2 and C1 / C2 are independent output pairs.</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Where power and cascade signals are identified: brown 24 V, blue 0 V, black output 1, white output 2, green input 1 and yellow input 2.</a:t>
            </a:r>
          </a:p>
        </p:txBody>
      </p:sp>
      <p:sp>
        <p:nvSpPr>
          <p:cNvPr id="9" name="heading-5">
            <a:extLst xmlns:a="http://schemas.openxmlformats.org/drawingml/2006/main">
              <a:ext uri="{FF2B5EF4-FFF2-40B4-BE49-F238E27FC236}">
                <a16:creationId xmlns:a16="http://schemas.microsoft.com/office/drawing/2014/main" id="{CBF2AD56-ABDC-46E8-BD09-E11846E8D91E}"/>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A8041EBB-1557-45EA-9C51-E09DA1051C9F}"/>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217</a:t>
            </a:r>
          </a:p>
        </p:txBody>
      </p:sp>
    </p:spTree>
    <p:extLst>
      <p:ext uri="{BB962C8B-B14F-4D97-AF65-F5344CB8AC3E}">
        <p14:creationId xmlns:p14="http://schemas.microsoft.com/office/powerpoint/2010/main" val="1748410988"/>
      </p:ext>
    </p:extLst>
  </p:cSld>
</p:sld>
</file>

<file path=ppt/slides/slide2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heading-0">
            <a:extLst xmlns:a="http://schemas.openxmlformats.org/drawingml/2006/main">
              <a:ext uri="{FF2B5EF4-FFF2-40B4-BE49-F238E27FC236}">
                <a16:creationId xmlns:a16="http://schemas.microsoft.com/office/drawing/2014/main" id="{3846E678-313D-41A3-AF7E-731144E5AF9A}"/>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MAS11 dual NC wiring</a:t>
            </a:r>
          </a:p>
        </p:txBody>
      </p:sp>
      <p:pic>
        <p:nvPicPr>
          <p:cNvPr id="2" name="">
            <a:extLst xmlns:a="http://schemas.openxmlformats.org/drawingml/2006/main">
              <a:ext uri="{FF2B5EF4-FFF2-40B4-BE49-F238E27FC236}">
                <a16:creationId xmlns:a16="http://schemas.microsoft.com/office/drawing/2014/main" id="{5728E2ED-6A6D-422D-9CBE-90880B22C4FD}"/>
              </a:ext>
            </a:extLst>
          </p:cNvPr>
          <p:cNvPicPr>
            <a:picLocks xmlns:a="http://schemas.openxmlformats.org/drawingml/2006/main" noChangeAspect="1"/>
          </p:cNvPicPr>
          <p:nvPr/>
        </p:nvPicPr>
        <p:blipFill>
          <a:blip xmlns:r="http://schemas.openxmlformats.org/officeDocument/2006/relationships" xmlns:a="http://schemas.openxmlformats.org/drawingml/2006/main" r:embed="R684364beac4e43c1"/>
          <a:stretch xmlns:a="http://schemas.openxmlformats.org/drawingml/2006/main"/>
        </p:blipFill>
        <p:spPr>
          <a:xfrm xmlns:a="http://schemas.openxmlformats.org/drawingml/2006/main">
            <a:off x="2130274" y="1409700"/>
            <a:ext cx="3930952"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8F1CF2E8-972C-4CCE-A4CC-E15A02EEBFC5}"/>
              </a:ext>
            </a:extLst>
          </p:cNvPr>
          <p:cNvSpPr>
            <a:spLocks xmlns:a="http://schemas.openxmlformats.org/drawingml/2006/main" noGrp="1"/>
          </p:cNvSpPr>
          <p:nvPr/>
        </p:nvSpPr>
        <p:spPr>
          <a:xfrm xmlns:a="http://schemas.openxmlformats.org/drawingml/2006/main">
            <a:off x="7620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Two NC channels, magnet engaged</a:t>
            </a:r>
          </a:p>
        </p:txBody>
      </p:sp>
      <p:pic>
        <p:nvPicPr>
          <p:cNvPr id="4" name="">
            <a:extLst xmlns:a="http://schemas.openxmlformats.org/drawingml/2006/main">
              <a:ext uri="{FF2B5EF4-FFF2-40B4-BE49-F238E27FC236}">
                <a16:creationId xmlns:a16="http://schemas.microsoft.com/office/drawing/2014/main" id="{F3380A4B-BB0D-40B4-A596-846C8FA49329}"/>
              </a:ext>
            </a:extLst>
          </p:cNvPr>
          <p:cNvPicPr>
            <a:picLocks xmlns:a="http://schemas.openxmlformats.org/drawingml/2006/main" noChangeAspect="1"/>
          </p:cNvPicPr>
          <p:nvPr/>
        </p:nvPicPr>
        <p:blipFill>
          <a:blip xmlns:r="http://schemas.openxmlformats.org/officeDocument/2006/relationships" xmlns:a="http://schemas.openxmlformats.org/drawingml/2006/main" r:embed="Raea7d1eb915a47f7"/>
          <a:stretch xmlns:a="http://schemas.openxmlformats.org/drawingml/2006/main"/>
        </p:blipFill>
        <p:spPr>
          <a:xfrm xmlns:a="http://schemas.openxmlformats.org/drawingml/2006/main">
            <a:off x="9199004" y="1409700"/>
            <a:ext cx="3890493"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A55A3DB7-5FC7-41D5-9588-FE4A0671B416}"/>
              </a:ext>
            </a:extLst>
          </p:cNvPr>
          <p:cNvSpPr>
            <a:spLocks xmlns:a="http://schemas.openxmlformats.org/drawingml/2006/main" noGrp="1"/>
          </p:cNvSpPr>
          <p:nvPr/>
        </p:nvSpPr>
        <p:spPr>
          <a:xfrm xmlns:a="http://schemas.openxmlformats.org/drawingml/2006/main">
            <a:off x="7810500" y="53530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Two NC channels in cascade, magnet engaged</a:t>
            </a:r>
          </a:p>
        </p:txBody>
      </p:sp>
      <p:sp>
        <p:nvSpPr>
          <p:cNvPr id="6" name="text-3">
            <a:extLst xmlns:a="http://schemas.openxmlformats.org/drawingml/2006/main">
              <a:ext uri="{FF2B5EF4-FFF2-40B4-BE49-F238E27FC236}">
                <a16:creationId xmlns:a16="http://schemas.microsoft.com/office/drawing/2014/main" id="{2FC014E0-032F-41A5-BE1A-E9AFFAAAEEB7}"/>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Actuator and sensor connected to an MA9Z relay.</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Drawing labels: MA9Z-P/N-3A1B, S1, 24 V DC, KM1 and KM2.</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Use the diagram corresponding to the switch and relay variants.</a:t>
            </a:r>
          </a:p>
        </p:txBody>
      </p:sp>
      <p:sp>
        <p:nvSpPr>
          <p:cNvPr id="7" name="heading-4">
            <a:extLst xmlns:a="http://schemas.openxmlformats.org/drawingml/2006/main">
              <a:ext uri="{FF2B5EF4-FFF2-40B4-BE49-F238E27FC236}">
                <a16:creationId xmlns:a16="http://schemas.microsoft.com/office/drawing/2014/main" id="{554994F9-1448-450D-A82C-C76DD9BB4EA1}"/>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8" name="text-5">
            <a:extLst xmlns:a="http://schemas.openxmlformats.org/drawingml/2006/main">
              <a:ext uri="{FF2B5EF4-FFF2-40B4-BE49-F238E27FC236}">
                <a16:creationId xmlns:a16="http://schemas.microsoft.com/office/drawing/2014/main" id="{15366EFE-5444-46D6-AB9E-D4A5E4D26F74}"/>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218</a:t>
            </a:r>
          </a:p>
        </p:txBody>
      </p:sp>
    </p:spTree>
    <p:extLst>
      <p:ext uri="{BB962C8B-B14F-4D97-AF65-F5344CB8AC3E}">
        <p14:creationId xmlns:p14="http://schemas.microsoft.com/office/powerpoint/2010/main" val="1433582003"/>
      </p:ext>
    </p:extLst>
  </p:cSld>
</p:sld>
</file>

<file path=ppt/slides/slide2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83F5B56B-356A-4F56-974F-D914E8D06D92}"/>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MAS11 safe use</a:t>
            </a:r>
          </a:p>
        </p:txBody>
      </p:sp>
      <p:sp>
        <p:nvSpPr>
          <p:cNvPr id="2" name="text-1">
            <a:extLst xmlns:a="http://schemas.openxmlformats.org/drawingml/2006/main">
              <a:ext uri="{FF2B5EF4-FFF2-40B4-BE49-F238E27FC236}">
                <a16:creationId xmlns:a16="http://schemas.microsoft.com/office/drawing/2014/main" id="{303AED65-EA74-4DA1-98C6-2E693BE76572}"/>
              </a:ext>
            </a:extLst>
          </p:cNvPr>
          <p:cNvSpPr>
            <a:spLocks xmlns:a="http://schemas.openxmlformats.org/drawingml/2006/main" noGrp="1"/>
          </p:cNvSpPr>
          <p:nvPr/>
        </p:nvSpPr>
        <p:spPr>
          <a:xfrm xmlns:a="http://schemas.openxmlformats.org/drawingml/2006/main">
            <a:off x="762000" y="1524000"/>
            <a:ext cx="1343025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2136"/>
                </a:solidFill>
                <a:latin typeface="Arial"/>
                <a:ea typeface="Arial"/>
                <a:cs typeface="Arial"/>
              </a:defRPr>
            </a:defPPr>
          </a:lstStyle>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Disconnect MA9Z power before wiring MAS11. Connected devices may otherwise operate unexpectedly.</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Do not use in flammable or explosive gas atmospheres.</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Wire correctly and confirm normal operation before use. Incorrect wiring can defeat the safety function.</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Severe impact, such as a drop from above 800 mm, can cause permanent open-state malfunction.</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Current or voltage above the contact rating can cause permanent closed-state malfunction.</a:t>
            </a:r>
          </a:p>
        </p:txBody>
      </p:sp>
      <p:sp>
        <p:nvSpPr>
          <p:cNvPr id="3" name="heading-2">
            <a:extLst xmlns:a="http://schemas.openxmlformats.org/drawingml/2006/main">
              <a:ext uri="{FF2B5EF4-FFF2-40B4-BE49-F238E27FC236}">
                <a16:creationId xmlns:a16="http://schemas.microsoft.com/office/drawing/2014/main" id="{441FB8E7-3167-4189-9F6D-8376EBBAF947}"/>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3">
            <a:extLst xmlns:a="http://schemas.openxmlformats.org/drawingml/2006/main">
              <a:ext uri="{FF2B5EF4-FFF2-40B4-BE49-F238E27FC236}">
                <a16:creationId xmlns:a16="http://schemas.microsoft.com/office/drawing/2014/main" id="{43E66AB3-5BEE-4BE6-8382-8C6D35AFC922}"/>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219</a:t>
            </a:r>
          </a:p>
        </p:txBody>
      </p:sp>
    </p:spTree>
    <p:extLst>
      <p:ext uri="{BB962C8B-B14F-4D97-AF65-F5344CB8AC3E}">
        <p14:creationId xmlns:p14="http://schemas.microsoft.com/office/powerpoint/2010/main" val="1795205291"/>
      </p:ext>
    </p:extLst>
  </p:cSld>
</p:sld>
</file>

<file path=ppt/slides/slide2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80589791-20A8-464E-BD93-E3AFBD351021}"/>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MA9Z safety relay module</a:t>
            </a:r>
          </a:p>
        </p:txBody>
      </p:sp>
      <p:pic>
        <p:nvPicPr>
          <p:cNvPr id="2" name="">
            <a:extLst xmlns:a="http://schemas.openxmlformats.org/drawingml/2006/main">
              <a:ext uri="{FF2B5EF4-FFF2-40B4-BE49-F238E27FC236}">
                <a16:creationId xmlns:a16="http://schemas.microsoft.com/office/drawing/2014/main" id="{CC1C8FD2-79AB-495C-947B-0876516C7CA2}"/>
              </a:ext>
            </a:extLst>
          </p:cNvPr>
          <p:cNvPicPr>
            <a:picLocks xmlns:a="http://schemas.openxmlformats.org/drawingml/2006/main" noChangeAspect="1"/>
          </p:cNvPicPr>
          <p:nvPr/>
        </p:nvPicPr>
        <p:blipFill>
          <a:blip xmlns:r="http://schemas.openxmlformats.org/officeDocument/2006/relationships" xmlns:a="http://schemas.openxmlformats.org/drawingml/2006/main" r:embed="R64e0713fa4694876"/>
          <a:stretch xmlns:a="http://schemas.openxmlformats.org/drawingml/2006/main"/>
        </p:blipFill>
        <p:spPr>
          <a:xfrm xmlns:a="http://schemas.openxmlformats.org/drawingml/2006/main">
            <a:off x="1057672" y="1428750"/>
            <a:ext cx="6361906" cy="5334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5045028B-1167-46C3-9659-40A7117411E4}"/>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MA9Z series safety relay</a:t>
            </a:r>
          </a:p>
        </p:txBody>
      </p:sp>
      <p:sp>
        <p:nvSpPr>
          <p:cNvPr id="4" name="text-2">
            <a:extLst xmlns:a="http://schemas.openxmlformats.org/drawingml/2006/main">
              <a:ext uri="{FF2B5EF4-FFF2-40B4-BE49-F238E27FC236}">
                <a16:creationId xmlns:a16="http://schemas.microsoft.com/office/drawing/2014/main" id="{45A1F953-7E22-4C2D-83E0-0B0FB13C4792}"/>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MA9Z meets the PLe requirements of EN/ISO 13849-1. It monitors emergency stop buttons, safety door switches, light curtains and guard locks in industrial applications requiring high safety levels.</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The module provides three normally open outputs and one normally closed output, with manual or automatic reset.</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Designed to EN ISO 13849-1, Category 4, PLe.</a:t>
            </a:r>
          </a:p>
        </p:txBody>
      </p:sp>
      <p:sp>
        <p:nvSpPr>
          <p:cNvPr id="5" name="heading-3">
            <a:extLst xmlns:a="http://schemas.openxmlformats.org/drawingml/2006/main">
              <a:ext uri="{FF2B5EF4-FFF2-40B4-BE49-F238E27FC236}">
                <a16:creationId xmlns:a16="http://schemas.microsoft.com/office/drawing/2014/main" id="{9A120DA4-0CB5-44EA-A19A-F7B1A76DA62E}"/>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F368C3A0-1191-4632-900E-FA9C2CCE8604}"/>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220</a:t>
            </a:r>
          </a:p>
        </p:txBody>
      </p:sp>
    </p:spTree>
    <p:extLst>
      <p:ext uri="{BB962C8B-B14F-4D97-AF65-F5344CB8AC3E}">
        <p14:creationId xmlns:p14="http://schemas.microsoft.com/office/powerpoint/2010/main" val="439353160"/>
      </p:ext>
    </p:extLst>
  </p:cSld>
</p:sld>
</file>

<file path=ppt/slides/slide2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06A200FD-70FE-4E5E-B7F9-48893911C532}"/>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MA9Z features</a:t>
            </a:r>
          </a:p>
        </p:txBody>
      </p:sp>
      <p:sp>
        <p:nvSpPr>
          <p:cNvPr id="2" name="text-1">
            <a:extLst xmlns:a="http://schemas.openxmlformats.org/drawingml/2006/main">
              <a:ext uri="{FF2B5EF4-FFF2-40B4-BE49-F238E27FC236}">
                <a16:creationId xmlns:a16="http://schemas.microsoft.com/office/drawing/2014/main" id="{75A22FCF-8414-4CBF-9959-FF1C04302C83}"/>
              </a:ext>
            </a:extLst>
          </p:cNvPr>
          <p:cNvSpPr>
            <a:spLocks xmlns:a="http://schemas.openxmlformats.org/drawingml/2006/main" noGrp="1"/>
          </p:cNvSpPr>
          <p:nvPr/>
        </p:nvSpPr>
        <p:spPr>
          <a:xfrm xmlns:a="http://schemas.openxmlformats.org/drawingml/2006/main">
            <a:off x="762000" y="1524000"/>
            <a:ext cx="1343025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2136"/>
                </a:solidFill>
                <a:latin typeface="Arial"/>
                <a:ea typeface="Arial"/>
                <a:cs typeface="Arial"/>
              </a:defRPr>
            </a:defPPr>
          </a:lstStyle>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Three normally open relay contacts and one normally closed auxiliary contact.</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Manual and automatic reset.</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Internal cross-fault monitoring.</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Self-checking and redundant circuits.</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Input overvoltage and overcurrent protection.</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Supply reverse polarity protection.</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Clear status indicators for diagnosis.</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Removable terminals simplify maintenance.</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Standard 35 mm DIN rail mounting.</a:t>
            </a:r>
          </a:p>
        </p:txBody>
      </p:sp>
      <p:sp>
        <p:nvSpPr>
          <p:cNvPr id="3" name="heading-2">
            <a:extLst xmlns:a="http://schemas.openxmlformats.org/drawingml/2006/main">
              <a:ext uri="{FF2B5EF4-FFF2-40B4-BE49-F238E27FC236}">
                <a16:creationId xmlns:a16="http://schemas.microsoft.com/office/drawing/2014/main" id="{5DA5C829-2EB0-4439-8AA6-4EBF866ED68B}"/>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3">
            <a:extLst xmlns:a="http://schemas.openxmlformats.org/drawingml/2006/main">
              <a:ext uri="{FF2B5EF4-FFF2-40B4-BE49-F238E27FC236}">
                <a16:creationId xmlns:a16="http://schemas.microsoft.com/office/drawing/2014/main" id="{CD9C6624-0766-4269-85A1-FBAABF5D0FC4}"/>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221</a:t>
            </a:r>
          </a:p>
        </p:txBody>
      </p:sp>
    </p:spTree>
    <p:extLst>
      <p:ext uri="{BB962C8B-B14F-4D97-AF65-F5344CB8AC3E}">
        <p14:creationId xmlns:p14="http://schemas.microsoft.com/office/powerpoint/2010/main" val="1183199598"/>
      </p:ext>
    </p:extLst>
  </p:cSld>
</p:sld>
</file>

<file path=ppt/slides/slide2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1E1667B7-AE75-4043-AE02-A0810625D3FF}"/>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MA9Z ordering code</a:t>
            </a:r>
          </a:p>
        </p:txBody>
      </p:sp>
      <p:graphicFrame>
        <p:nvGraphicFramePr>
          <p:cNvPr id="2" name="">
            <a:extLst xmlns:a="http://schemas.openxmlformats.org/drawingml/2006/main">
              <a:ext uri="{FF2B5EF4-FFF2-40B4-BE49-F238E27FC236}">
                <a16:creationId xmlns:a16="http://schemas.microsoft.com/office/drawing/2014/main" id="{1EEEC21E-3D76-45E4-8A4E-CDE7A46F2529}"/>
              </a:ext>
            </a:extLst>
          </p:cNvPr>
          <p:cNvGraphicFramePr/>
          <p:nvPr/>
        </p:nvGraphicFramePr>
        <p:xfrm>
          <a:off xmlns:a="http://schemas.openxmlformats.org/drawingml/2006/main" x="762000" y="1352550"/>
          <a:ext xmlns:a="http://schemas.openxmlformats.org/drawingml/2006/main" cx="13716000" cy="238125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Format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MA9Z-[input]-3A1B</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N / P input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N: NPN / P: PNP</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S input</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Emergency stop and similar contact devices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3A1B</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Three normally open contacts, one normally closed contact</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C66FE17B-D155-4F6C-848A-6964D51658B5}"/>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7EADE7E5-57AE-47F5-BF73-59A06F86A1F7}"/>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222</a:t>
            </a:r>
          </a:p>
        </p:txBody>
      </p:sp>
    </p:spTree>
    <p:extLst>
      <p:ext uri="{BB962C8B-B14F-4D97-AF65-F5344CB8AC3E}">
        <p14:creationId xmlns:p14="http://schemas.microsoft.com/office/powerpoint/2010/main" val="455946638"/>
      </p:ext>
    </p:extLst>
  </p:cSld>
</p:sld>
</file>

<file path=ppt/slides/slide2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F456E1A4-792E-4EEA-BD8D-F64FAA89C702}"/>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MA9Z technical specifications  1</a:t>
            </a:r>
          </a:p>
        </p:txBody>
      </p:sp>
      <p:graphicFrame>
        <p:nvGraphicFramePr>
          <p:cNvPr id="2" name="">
            <a:extLst xmlns:a="http://schemas.openxmlformats.org/drawingml/2006/main">
              <a:ext uri="{FF2B5EF4-FFF2-40B4-BE49-F238E27FC236}">
                <a16:creationId xmlns:a16="http://schemas.microsoft.com/office/drawing/2014/main" id="{67F28CB1-7F05-419A-8F8B-0A6DCAF866A1}"/>
              </a:ext>
            </a:extLst>
          </p:cNvPr>
          <p:cNvGraphicFramePr/>
          <p:nvPr/>
        </p:nvGraphicFramePr>
        <p:xfrm>
          <a:off xmlns:a="http://schemas.openxmlformats.org/drawingml/2006/main" x="762000" y="1352550"/>
          <a:ext xmlns:a="http://schemas.openxmlformats.org/drawingml/2006/main" cx="13716000" cy="592455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Standard / category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EN/ISO 13849-1, Category 4</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Supply voltage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24 V DC +10% (as printed)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Power consumption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&lt;3 W</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Response time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&lt;20 ms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Pull-in buffer time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&lt;50 ms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Power-on start-up</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&lt;1 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Protection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Input supply overvoltage / overcurrent, reverse polarity</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MA9Z-N-3A1B inputs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Dual NPN normally closed</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MA9Z-P-3A1B inputs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Dual PNP normally closed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MA9Z-S-3A1B inputs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Dual-channel guard door or emergency stop</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742950">
                <a:tc>
                  <a:txBody>
                    <a:bodyPr wrap="square" lIns="95250" tIns="95250" rIns="95250" bIns="95250">
                      <a:noAutofit/>
                    </a:bodyPr>
                    <a:lstStyle/>
                    <a:p>
                      <a:r>
                        <a:rPr sz="1800" b="0">
                          <a:solidFill>
                            <a:srgbClr val="202136"/>
                          </a:solidFill>
                          <a:latin typeface="Arial"/>
                          <a:ea typeface="Arial"/>
                          <a:cs typeface="Arial"/>
                        </a:rPr>
                        <a:t>Input synchronization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Source lists unrestricted timing and S1 before S2 / S12 before S22. Model association is unclear.</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7716482C-C17D-42FD-AC41-0A33508F5940}"/>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E855EE07-2B1A-44FF-829F-7D17768E18B8}"/>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223</a:t>
            </a:r>
          </a:p>
        </p:txBody>
      </p:sp>
    </p:spTree>
    <p:extLst>
      <p:ext uri="{BB962C8B-B14F-4D97-AF65-F5344CB8AC3E}">
        <p14:creationId xmlns:p14="http://schemas.microsoft.com/office/powerpoint/2010/main" val="1204276020"/>
      </p:ext>
    </p:extLst>
  </p:cSld>
</p:sld>
</file>

<file path=ppt/slides/slide2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AC3E4CA3-ED12-4081-A473-FA51DF7B3C7C}"/>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MA9Z technical specifications  2</a:t>
            </a:r>
          </a:p>
        </p:txBody>
      </p:sp>
      <p:graphicFrame>
        <p:nvGraphicFramePr>
          <p:cNvPr id="2" name="">
            <a:extLst xmlns:a="http://schemas.openxmlformats.org/drawingml/2006/main">
              <a:ext uri="{FF2B5EF4-FFF2-40B4-BE49-F238E27FC236}">
                <a16:creationId xmlns:a16="http://schemas.microsoft.com/office/drawing/2014/main" id="{4C6D51FD-DD59-442D-9F57-73E33FE5B39A}"/>
              </a:ext>
            </a:extLst>
          </p:cNvPr>
          <p:cNvGraphicFramePr/>
          <p:nvPr/>
        </p:nvGraphicFramePr>
        <p:xfrm>
          <a:off xmlns:a="http://schemas.openxmlformats.org/drawingml/2006/main" x="762000" y="1352550"/>
          <a:ext xmlns:a="http://schemas.openxmlformats.org/drawingml/2006/main" cx="13716000" cy="5181600"/>
        </p:xfrm>
        <a:graphic xmlns:a="http://schemas.openxmlformats.org/drawingml/2006/main">
          <a:graphicData uri="http://schemas.openxmlformats.org/drawingml/2006/table">
            <a:tbl>
              <a:tblPr/>
              <a:tblGrid>
                <a:gridCol w="4800600"/>
                <a:gridCol w="8915400"/>
              </a:tblGrid>
              <a:tr h="514350">
                <a:tc>
                  <a:txBody>
                    <a:bodyPr wrap="square" lIns="95250" tIns="95250" rIns="95250" bIns="95250">
                      <a:noAutofit/>
                    </a:bodyPr>
                    <a:lstStyle/>
                    <a:p>
                      <a:r>
                        <a:rPr sz="1800" b="1">
                          <a:solidFill>
                            <a:srgbClr val="FFFFFF"/>
                          </a:solidFill>
                          <a:latin typeface="Arial"/>
                          <a:ea typeface="Arial"/>
                          <a:cs typeface="Arial"/>
                        </a:rPr>
                        <a:t>Parameter</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Specification</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Output contacts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3 NO dry contacts, 1 NC dry contact</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Contact capacity</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AC-15: 5 A / 250 V. DC-13: 6 A / 24 V.</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Electrical / mechanical life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≥100,000 / ≥10,000,000 operations</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Vibration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10–55 Hz, 0.35 ±0.05 mm amplitude, 20 cycles per X, Y and Z direction</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Shock</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10 g, 16 ms, 1,000 impacts per X, Y and Z direction</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Operating / storage temperature</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−10 to +55 °C / −40 to +85 °C</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Protection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Housing IP40 / terminals IP20</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Mounting</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35 mm DIN rail</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Wire cross section</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0.2–2.5 mm²</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Dimensions</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117 × 100.6 × 22.5 mm in specification table. Catalog: 22.5 × 99.7 × 112 mm.</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bl>
          </a:graphicData>
        </a:graphic>
      </p:graphicFrame>
      <p:sp>
        <p:nvSpPr>
          <p:cNvPr id="3" name="heading-1">
            <a:extLst xmlns:a="http://schemas.openxmlformats.org/drawingml/2006/main">
              <a:ext uri="{FF2B5EF4-FFF2-40B4-BE49-F238E27FC236}">
                <a16:creationId xmlns:a16="http://schemas.microsoft.com/office/drawing/2014/main" id="{042487B6-8C61-4E26-8608-53AF88C81E20}"/>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4F0A66AD-29AF-4662-89CC-3A7F3872FFD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224</a:t>
            </a:r>
          </a:p>
        </p:txBody>
      </p:sp>
    </p:spTree>
    <p:extLst>
      <p:ext uri="{BB962C8B-B14F-4D97-AF65-F5344CB8AC3E}">
        <p14:creationId xmlns:p14="http://schemas.microsoft.com/office/powerpoint/2010/main" val="474730113"/>
      </p:ext>
    </p:extLst>
  </p:cSld>
</p:sld>
</file>

<file path=ppt/slides/slide2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9BAED40C-2D58-483B-B721-501FCDC47512}"/>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MA9Z installation and maintenance</a:t>
            </a:r>
          </a:p>
        </p:txBody>
      </p:sp>
      <p:sp>
        <p:nvSpPr>
          <p:cNvPr id="2" name="text-1">
            <a:extLst xmlns:a="http://schemas.openxmlformats.org/drawingml/2006/main">
              <a:ext uri="{FF2B5EF4-FFF2-40B4-BE49-F238E27FC236}">
                <a16:creationId xmlns:a16="http://schemas.microsoft.com/office/drawing/2014/main" id="{9FB436FE-F1EF-4E2C-BA24-786505A6A129}"/>
              </a:ext>
            </a:extLst>
          </p:cNvPr>
          <p:cNvSpPr>
            <a:spLocks xmlns:a="http://schemas.openxmlformats.org/drawingml/2006/main" noGrp="1"/>
          </p:cNvSpPr>
          <p:nvPr/>
        </p:nvSpPr>
        <p:spPr>
          <a:xfrm xmlns:a="http://schemas.openxmlformats.org/drawingml/2006/main">
            <a:off x="762000" y="1524000"/>
            <a:ext cx="1343025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2136"/>
                </a:solidFill>
                <a:latin typeface="Arial"/>
                <a:ea typeface="Arial"/>
                <a:cs typeface="Arial"/>
              </a:defRPr>
            </a:defPPr>
          </a:lstStyle>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Only qualified personnel may install, inspect and maintain the relay.</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Use a standard 35 mm DIN rail.</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Unauthorized opening or wiring modification voids the stated assurance.</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Keep the plastic housing away from moisture and dust, which can impair safety.</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Protect output contacts adequately, especially with capacitive and inductive loads.</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Verify the safety function at least monthly.</a:t>
            </a:r>
          </a:p>
        </p:txBody>
      </p:sp>
      <p:sp>
        <p:nvSpPr>
          <p:cNvPr id="3" name="heading-2">
            <a:extLst xmlns:a="http://schemas.openxmlformats.org/drawingml/2006/main">
              <a:ext uri="{FF2B5EF4-FFF2-40B4-BE49-F238E27FC236}">
                <a16:creationId xmlns:a16="http://schemas.microsoft.com/office/drawing/2014/main" id="{8AED3EAD-1BB9-4D19-95C5-7959F2C60378}"/>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3">
            <a:extLst xmlns:a="http://schemas.openxmlformats.org/drawingml/2006/main">
              <a:ext uri="{FF2B5EF4-FFF2-40B4-BE49-F238E27FC236}">
                <a16:creationId xmlns:a16="http://schemas.microsoft.com/office/drawing/2014/main" id="{7167454B-22A8-4488-B011-6B022B97E60F}"/>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225</a:t>
            </a:r>
          </a:p>
        </p:txBody>
      </p:sp>
    </p:spTree>
    <p:extLst>
      <p:ext uri="{BB962C8B-B14F-4D97-AF65-F5344CB8AC3E}">
        <p14:creationId xmlns:p14="http://schemas.microsoft.com/office/powerpoint/2010/main" val="916181977"/>
      </p:ext>
    </p:extLst>
  </p:cSld>
</p:sld>
</file>

<file path=ppt/slides/slide2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heading-0">
            <a:extLst xmlns:a="http://schemas.openxmlformats.org/drawingml/2006/main">
              <a:ext uri="{FF2B5EF4-FFF2-40B4-BE49-F238E27FC236}">
                <a16:creationId xmlns:a16="http://schemas.microsoft.com/office/drawing/2014/main" id="{3673C8BF-A091-4685-B9E6-723936B59161}"/>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MA9Z dimensions and mounting  1</a:t>
            </a:r>
          </a:p>
        </p:txBody>
      </p:sp>
      <p:pic>
        <p:nvPicPr>
          <p:cNvPr id="2" name="">
            <a:extLst xmlns:a="http://schemas.openxmlformats.org/drawingml/2006/main">
              <a:ext uri="{FF2B5EF4-FFF2-40B4-BE49-F238E27FC236}">
                <a16:creationId xmlns:a16="http://schemas.microsoft.com/office/drawing/2014/main" id="{A8C175D2-3B4D-470A-ADAF-272A6AEA8724}"/>
              </a:ext>
            </a:extLst>
          </p:cNvPr>
          <p:cNvPicPr>
            <a:picLocks xmlns:a="http://schemas.openxmlformats.org/drawingml/2006/main" noChangeAspect="1"/>
          </p:cNvPicPr>
          <p:nvPr/>
        </p:nvPicPr>
        <p:blipFill>
          <a:blip xmlns:r="http://schemas.openxmlformats.org/officeDocument/2006/relationships" xmlns:a="http://schemas.openxmlformats.org/drawingml/2006/main" r:embed="Rf433128fcfb74143"/>
          <a:stretch xmlns:a="http://schemas.openxmlformats.org/drawingml/2006/main"/>
        </p:blipFill>
        <p:spPr>
          <a:xfrm xmlns:a="http://schemas.openxmlformats.org/drawingml/2006/main">
            <a:off x="1362834" y="1409700"/>
            <a:ext cx="3116332" cy="3810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8EB14FB3-29B7-4860-A9A1-1DCACE27DAC3}"/>
              </a:ext>
            </a:extLst>
          </p:cNvPr>
          <p:cNvSpPr>
            <a:spLocks xmlns:a="http://schemas.openxmlformats.org/drawingml/2006/main" noGrp="1"/>
          </p:cNvSpPr>
          <p:nvPr/>
        </p:nvSpPr>
        <p:spPr>
          <a:xfrm xmlns:a="http://schemas.openxmlformats.org/drawingml/2006/main">
            <a:off x="762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Product dimensions</a:t>
            </a:r>
          </a:p>
        </p:txBody>
      </p:sp>
      <p:pic>
        <p:nvPicPr>
          <p:cNvPr id="4" name="">
            <a:extLst xmlns:a="http://schemas.openxmlformats.org/drawingml/2006/main">
              <a:ext uri="{FF2B5EF4-FFF2-40B4-BE49-F238E27FC236}">
                <a16:creationId xmlns:a16="http://schemas.microsoft.com/office/drawing/2014/main" id="{3C512BE6-EA7F-405B-AA52-B205A534D81F}"/>
              </a:ext>
            </a:extLst>
          </p:cNvPr>
          <p:cNvPicPr>
            <a:picLocks xmlns:a="http://schemas.openxmlformats.org/drawingml/2006/main" noChangeAspect="1"/>
          </p:cNvPicPr>
          <p:nvPr/>
        </p:nvPicPr>
        <p:blipFill>
          <a:blip xmlns:r="http://schemas.openxmlformats.org/officeDocument/2006/relationships" xmlns:a="http://schemas.openxmlformats.org/drawingml/2006/main" r:embed="Rd450d8fe17014f8c"/>
          <a:stretch xmlns:a="http://schemas.openxmlformats.org/drawingml/2006/main"/>
        </p:blipFill>
        <p:spPr>
          <a:xfrm xmlns:a="http://schemas.openxmlformats.org/drawingml/2006/main">
            <a:off x="6856759" y="1409700"/>
            <a:ext cx="1526482" cy="38100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3C7AD99D-A1F0-49C9-9801-5D852A63C766}"/>
              </a:ext>
            </a:extLst>
          </p:cNvPr>
          <p:cNvSpPr>
            <a:spLocks xmlns:a="http://schemas.openxmlformats.org/drawingml/2006/main" noGrp="1"/>
          </p:cNvSpPr>
          <p:nvPr/>
        </p:nvSpPr>
        <p:spPr>
          <a:xfrm xmlns:a="http://schemas.openxmlformats.org/drawingml/2006/main">
            <a:off x="5461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Terminal view</a:t>
            </a:r>
          </a:p>
        </p:txBody>
      </p:sp>
      <p:pic>
        <p:nvPicPr>
          <p:cNvPr id="6" name="">
            <a:extLst xmlns:a="http://schemas.openxmlformats.org/drawingml/2006/main">
              <a:ext uri="{FF2B5EF4-FFF2-40B4-BE49-F238E27FC236}">
                <a16:creationId xmlns:a16="http://schemas.microsoft.com/office/drawing/2014/main" id="{C6496D83-BE34-4404-8AD6-7F736FADA58E}"/>
              </a:ext>
            </a:extLst>
          </p:cNvPr>
          <p:cNvPicPr>
            <a:picLocks xmlns:a="http://schemas.openxmlformats.org/drawingml/2006/main" noChangeAspect="1"/>
          </p:cNvPicPr>
          <p:nvPr/>
        </p:nvPicPr>
        <p:blipFill>
          <a:blip xmlns:r="http://schemas.openxmlformats.org/officeDocument/2006/relationships" xmlns:a="http://schemas.openxmlformats.org/drawingml/2006/main" r:embed="R3ca9dff8a8db4411"/>
          <a:stretch xmlns:a="http://schemas.openxmlformats.org/drawingml/2006/main"/>
        </p:blipFill>
        <p:spPr>
          <a:xfrm xmlns:a="http://schemas.openxmlformats.org/drawingml/2006/main">
            <a:off x="10675602" y="1409700"/>
            <a:ext cx="3286796" cy="3810000"/>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BBC046FF-2221-4FF0-BC85-0C26D39576CE}"/>
              </a:ext>
            </a:extLst>
          </p:cNvPr>
          <p:cNvSpPr>
            <a:spLocks xmlns:a="http://schemas.openxmlformats.org/drawingml/2006/main" noGrp="1"/>
          </p:cNvSpPr>
          <p:nvPr/>
        </p:nvSpPr>
        <p:spPr>
          <a:xfrm xmlns:a="http://schemas.openxmlformats.org/drawingml/2006/main">
            <a:off x="10160000" y="5353050"/>
            <a:ext cx="431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DIN rail installation</a:t>
            </a:r>
          </a:p>
        </p:txBody>
      </p:sp>
      <p:sp>
        <p:nvSpPr>
          <p:cNvPr id="8" name="text-4">
            <a:extLst xmlns:a="http://schemas.openxmlformats.org/drawingml/2006/main">
              <a:ext uri="{FF2B5EF4-FFF2-40B4-BE49-F238E27FC236}">
                <a16:creationId xmlns:a16="http://schemas.microsoft.com/office/drawing/2014/main" id="{ACF8E2F7-E579-4FFB-92E5-4A9EADE795B3}"/>
              </a:ext>
            </a:extLst>
          </p:cNvPr>
          <p:cNvSpPr>
            <a:spLocks xmlns:a="http://schemas.openxmlformats.org/drawingml/2006/main" noGrp="1"/>
          </p:cNvSpPr>
          <p:nvPr/>
        </p:nvSpPr>
        <p:spPr>
          <a:xfrm xmlns:a="http://schemas.openxmlformats.org/drawingml/2006/main">
            <a:off x="762000" y="6191250"/>
            <a:ext cx="13716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202136"/>
                </a:solidFill>
                <a:latin typeface="Arial"/>
                <a:ea typeface="Arial"/>
                <a:cs typeface="Arial"/>
              </a:defRPr>
            </a:defPPr>
          </a:lstStyle>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Disconnect machine power before installation. Ensure no hazardous voltage remains, apart from lighting and standby sockets identified in the source.</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Clip the relay onto the 35 mm rail inside the cabinet.</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Before energizing, verify wiring and secure mounting.</a:t>
            </a:r>
          </a:p>
          <a:p xmlns:a="http://schemas.openxmlformats.org/drawingml/2006/main">
            <a:pPr algn="l">
              <a:defRPr sz="1800" b="0">
                <a:solidFill>
                  <a:srgbClr val="202136"/>
                </a:solidFill>
                <a:latin typeface="Arial"/>
                <a:ea typeface="Arial"/>
                <a:cs typeface="Arial"/>
              </a:defRPr>
            </a:pPr>
            <a:r>
              <a:rPr sz="1800" b="0">
                <a:solidFill>
                  <a:srgbClr val="202136"/>
                </a:solidFill>
                <a:latin typeface="Arial"/>
                <a:ea typeface="Arial"/>
                <a:cs typeface="Arial"/>
              </a:rPr>
              <a:t>Before removal, disconnect power, then loosen locking screws or remove terminals.</a:t>
            </a:r>
          </a:p>
        </p:txBody>
      </p:sp>
      <p:sp>
        <p:nvSpPr>
          <p:cNvPr id="9" name="heading-5">
            <a:extLst xmlns:a="http://schemas.openxmlformats.org/drawingml/2006/main">
              <a:ext uri="{FF2B5EF4-FFF2-40B4-BE49-F238E27FC236}">
                <a16:creationId xmlns:a16="http://schemas.microsoft.com/office/drawing/2014/main" id="{6AC554AB-4541-4BF3-813E-8473684C88C4}"/>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0" name="text-6">
            <a:extLst xmlns:a="http://schemas.openxmlformats.org/drawingml/2006/main">
              <a:ext uri="{FF2B5EF4-FFF2-40B4-BE49-F238E27FC236}">
                <a16:creationId xmlns:a16="http://schemas.microsoft.com/office/drawing/2014/main" id="{E2577783-C8DD-4304-AF6C-49D882E298E9}"/>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226</a:t>
            </a:r>
          </a:p>
        </p:txBody>
      </p:sp>
    </p:spTree>
    <p:extLst>
      <p:ext uri="{BB962C8B-B14F-4D97-AF65-F5344CB8AC3E}">
        <p14:creationId xmlns:p14="http://schemas.microsoft.com/office/powerpoint/2010/main" val="699268102"/>
      </p:ext>
    </p:extLst>
  </p:cSld>
</p:sld>
</file>

<file path=ppt/slides/slide2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heading-0">
            <a:extLst xmlns:a="http://schemas.openxmlformats.org/drawingml/2006/main">
              <a:ext uri="{FF2B5EF4-FFF2-40B4-BE49-F238E27FC236}">
                <a16:creationId xmlns:a16="http://schemas.microsoft.com/office/drawing/2014/main" id="{442EC770-A26F-4A2B-AE24-3FE273225B61}"/>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MA9Z dimensions and mounting  2</a:t>
            </a:r>
          </a:p>
        </p:txBody>
      </p:sp>
      <p:pic>
        <p:nvPicPr>
          <p:cNvPr id="2" name="">
            <a:extLst xmlns:a="http://schemas.openxmlformats.org/drawingml/2006/main">
              <a:ext uri="{FF2B5EF4-FFF2-40B4-BE49-F238E27FC236}">
                <a16:creationId xmlns:a16="http://schemas.microsoft.com/office/drawing/2014/main" id="{51A1FE2A-BFEA-44C0-87D6-AA32DED4F63D}"/>
              </a:ext>
            </a:extLst>
          </p:cNvPr>
          <p:cNvPicPr>
            <a:picLocks xmlns:a="http://schemas.openxmlformats.org/drawingml/2006/main" noChangeAspect="1"/>
          </p:cNvPicPr>
          <p:nvPr/>
        </p:nvPicPr>
        <p:blipFill>
          <a:blip xmlns:r="http://schemas.openxmlformats.org/officeDocument/2006/relationships" xmlns:a="http://schemas.openxmlformats.org/drawingml/2006/main" r:embed="R94cf40528bbd4859"/>
          <a:stretch xmlns:a="http://schemas.openxmlformats.org/drawingml/2006/main"/>
        </p:blipFill>
        <p:spPr>
          <a:xfrm xmlns:a="http://schemas.openxmlformats.org/drawingml/2006/main">
            <a:off x="2073533" y="1428750"/>
            <a:ext cx="4330185" cy="53340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6AC81BE9-AB52-4CEB-AFF4-3622F8FAEB77}"/>
              </a:ext>
            </a:extLst>
          </p:cNvPr>
          <p:cNvSpPr>
            <a:spLocks xmlns:a="http://schemas.openxmlformats.org/drawingml/2006/main" noGrp="1"/>
          </p:cNvSpPr>
          <p:nvPr/>
        </p:nvSpPr>
        <p:spPr>
          <a:xfrm xmlns:a="http://schemas.openxmlformats.org/drawingml/2006/main">
            <a:off x="762000" y="7029450"/>
            <a:ext cx="695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DIN rail removal</a:t>
            </a:r>
          </a:p>
        </p:txBody>
      </p:sp>
      <p:sp>
        <p:nvSpPr>
          <p:cNvPr id="4" name="text-2">
            <a:extLst xmlns:a="http://schemas.openxmlformats.org/drawingml/2006/main">
              <a:ext uri="{FF2B5EF4-FFF2-40B4-BE49-F238E27FC236}">
                <a16:creationId xmlns:a16="http://schemas.microsoft.com/office/drawing/2014/main" id="{1EC8E616-6EC2-40E3-946C-FA98DFE0C86C}"/>
              </a:ext>
            </a:extLst>
          </p:cNvPr>
          <p:cNvSpPr>
            <a:spLocks xmlns:a="http://schemas.openxmlformats.org/drawingml/2006/main" noGrp="1"/>
          </p:cNvSpPr>
          <p:nvPr/>
        </p:nvSpPr>
        <p:spPr>
          <a:xfrm xmlns:a="http://schemas.openxmlformats.org/drawingml/2006/main">
            <a:off x="8191500" y="1504950"/>
            <a:ext cx="628650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202136"/>
                </a:solidFill>
                <a:latin typeface="Arial"/>
                <a:ea typeface="Arial"/>
                <a:cs typeface="Arial"/>
              </a:defRPr>
            </a:defPPr>
          </a:lstStyle>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Disconnect machine power before installation. Ensure no hazardous voltage remains, apart from lighting and standby sockets identified in the source.</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Clip the relay onto the 35 mm rail inside the cabinet.</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Before energizing, verify wiring and secure mounting.</a:t>
            </a:r>
          </a:p>
          <a:p xmlns:a="http://schemas.openxmlformats.org/drawingml/2006/main">
            <a:pPr algn="l">
              <a:defRPr sz="2100" b="0">
                <a:solidFill>
                  <a:srgbClr val="202136"/>
                </a:solidFill>
                <a:latin typeface="Arial"/>
                <a:ea typeface="Arial"/>
                <a:cs typeface="Arial"/>
              </a:defRPr>
            </a:pPr>
            <a:r>
              <a:rPr sz="2100" b="0">
                <a:solidFill>
                  <a:srgbClr val="202136"/>
                </a:solidFill>
                <a:latin typeface="Arial"/>
                <a:ea typeface="Arial"/>
                <a:cs typeface="Arial"/>
              </a:rPr>
              <a:t>Before removal, disconnect power, then loosen locking screws or remove terminals.</a:t>
            </a:r>
          </a:p>
        </p:txBody>
      </p:sp>
      <p:sp>
        <p:nvSpPr>
          <p:cNvPr id="5" name="heading-3">
            <a:extLst xmlns:a="http://schemas.openxmlformats.org/drawingml/2006/main">
              <a:ext uri="{FF2B5EF4-FFF2-40B4-BE49-F238E27FC236}">
                <a16:creationId xmlns:a16="http://schemas.microsoft.com/office/drawing/2014/main" id="{A3C9742D-59B6-4E32-9392-D939CF010D22}"/>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6" name="text-4">
            <a:extLst xmlns:a="http://schemas.openxmlformats.org/drawingml/2006/main">
              <a:ext uri="{FF2B5EF4-FFF2-40B4-BE49-F238E27FC236}">
                <a16:creationId xmlns:a16="http://schemas.microsoft.com/office/drawing/2014/main" id="{320CA051-030C-44E2-A91C-1D93F69687C3}"/>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227</a:t>
            </a:r>
          </a:p>
        </p:txBody>
      </p:sp>
    </p:spTree>
    <p:extLst>
      <p:ext uri="{BB962C8B-B14F-4D97-AF65-F5344CB8AC3E}">
        <p14:creationId xmlns:p14="http://schemas.microsoft.com/office/powerpoint/2010/main" val="119923504"/>
      </p:ext>
    </p:extLst>
  </p:cSld>
</p:sld>
</file>

<file path=ppt/slides/slide2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76B1DDDE-D51F-4EE6-B822-D75EDD181DC7}"/>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MA9Z panel and terminals</a:t>
            </a:r>
          </a:p>
        </p:txBody>
      </p:sp>
      <p:graphicFrame>
        <p:nvGraphicFramePr>
          <p:cNvPr id="2" name="">
            <a:extLst xmlns:a="http://schemas.openxmlformats.org/drawingml/2006/main">
              <a:ext uri="{FF2B5EF4-FFF2-40B4-BE49-F238E27FC236}">
                <a16:creationId xmlns:a16="http://schemas.microsoft.com/office/drawing/2014/main" id="{D2A421C2-48A0-4B21-87B8-481DB2DCC847}"/>
              </a:ext>
            </a:extLst>
          </p:cNvPr>
          <p:cNvGraphicFramePr/>
          <p:nvPr/>
        </p:nvGraphicFramePr>
        <p:xfrm>
          <a:off xmlns:a="http://schemas.openxmlformats.org/drawingml/2006/main" x="762000" y="1352550"/>
          <a:ext xmlns:a="http://schemas.openxmlformats.org/drawingml/2006/main" cx="13716000" cy="4714875"/>
        </p:xfrm>
        <a:graphic xmlns:a="http://schemas.openxmlformats.org/drawingml/2006/main">
          <a:graphicData uri="http://schemas.openxmlformats.org/drawingml/2006/table">
            <a:tbl>
              <a:tblPr/>
              <a:tblGrid>
                <a:gridCol w="4526280"/>
                <a:gridCol w="9189720"/>
              </a:tblGrid>
              <a:tr h="514350">
                <a:tc>
                  <a:txBody>
                    <a:bodyPr wrap="square" lIns="95250" tIns="95250" rIns="95250" bIns="95250">
                      <a:noAutofit/>
                    </a:bodyPr>
                    <a:lstStyle/>
                    <a:p>
                      <a:r>
                        <a:rPr sz="1800" b="1">
                          <a:solidFill>
                            <a:srgbClr val="FFFFFF"/>
                          </a:solidFill>
                          <a:latin typeface="Arial"/>
                          <a:ea typeface="Arial"/>
                          <a:cs typeface="Arial"/>
                        </a:rPr>
                        <a:t>Marking</a:t>
                      </a:r>
                    </a:p>
                  </a:txBody>
                  <a:tcPr marL="91440" marR="91440" marT="45720" marB="45720" anchor="ctr">
                    <a:lnL w="9525">
                      <a:solidFill>
                        <a:srgbClr val="DADBE3"/>
                      </a:solidFill>
                      <a:prstDash val="solid"/>
                    </a:lnL>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c>
                  <a:txBody>
                    <a:bodyPr wrap="square" lIns="95250" tIns="95250" rIns="95250" bIns="95250">
                      <a:noAutofit/>
                    </a:bodyPr>
                    <a:lstStyle/>
                    <a:p>
                      <a:r>
                        <a:rPr sz="1800" b="1">
                          <a:solidFill>
                            <a:srgbClr val="FFFFFF"/>
                          </a:solidFill>
                          <a:latin typeface="Arial"/>
                          <a:ea typeface="Arial"/>
                          <a:cs typeface="Arial"/>
                        </a:rPr>
                        <a:t>Meaning</a:t>
                      </a:r>
                    </a:p>
                  </a:txBody>
                  <a:tcPr marL="91440" marR="91440" marT="45720" marB="45720" anchor="ctr">
                    <a:lnR w="9525">
                      <a:solidFill>
                        <a:srgbClr val="DADBE3"/>
                      </a:solidFill>
                      <a:prstDash val="solid"/>
                    </a:lnR>
                    <a:lnT w="9525">
                      <a:solidFill>
                        <a:srgbClr val="DADBE3"/>
                      </a:solidFill>
                      <a:prstDash val="solid"/>
                    </a:lnT>
                    <a:lnB w="9525">
                      <a:solidFill>
                        <a:srgbClr val="DADBE3"/>
                      </a:solidFill>
                      <a:prstDash val="solid"/>
                    </a:lnB>
                    <a:solidFill>
                      <a:srgbClr val="655A9E"/>
                    </a:solidFill>
                  </a:tcPr>
                </a:tc>
              </a:tr>
              <a:tr h="466725">
                <a:tc>
                  <a:txBody>
                    <a:bodyPr wrap="square" lIns="95250" tIns="95250" rIns="95250" bIns="95250">
                      <a:noAutofit/>
                    </a:bodyPr>
                    <a:lstStyle/>
                    <a:p>
                      <a:r>
                        <a:rPr sz="1800" b="0">
                          <a:solidFill>
                            <a:srgbClr val="202136"/>
                          </a:solidFill>
                          <a:latin typeface="Arial"/>
                          <a:ea typeface="Arial"/>
                          <a:cs typeface="Arial"/>
                        </a:rPr>
                        <a:t>Power / PWR</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ON when normal power reaches the relay</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K1</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Channel 1 ON when relay 1 energizes, OFF when it drops out</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K2</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Channel 2 ON when relay 2 energizes, OFF when it drops out</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A1 / A2</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24 V DC power terminals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S1 / S2</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Light curtain / guard lock input signals 1 / 2</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S1/S12–S34</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Source gives this connection for both automatic and manual reset. Confirm the circuit.</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S1/S12–S35</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Monitored manual reset, as stated</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r h="466725">
                <a:tc>
                  <a:txBody>
                    <a:bodyPr wrap="square" lIns="95250" tIns="95250" rIns="95250" bIns="95250">
                      <a:noAutofit/>
                    </a:bodyPr>
                    <a:lstStyle/>
                    <a:p>
                      <a:r>
                        <a:rPr sz="1800" b="0">
                          <a:solidFill>
                            <a:srgbClr val="202136"/>
                          </a:solidFill>
                          <a:latin typeface="Arial"/>
                          <a:ea typeface="Arial"/>
                          <a:cs typeface="Arial"/>
                        </a:rPr>
                        <a:t>13/14, 23/24, 33/34</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2F1F7"/>
                    </a:solidFill>
                  </a:tcPr>
                </a:tc>
                <a:tc>
                  <a:txBody>
                    <a:bodyPr wrap="square" lIns="95250" tIns="95250" rIns="95250" bIns="95250">
                      <a:noAutofit/>
                    </a:bodyPr>
                    <a:lstStyle/>
                    <a:p>
                      <a:r>
                        <a:rPr sz="1800" b="0">
                          <a:solidFill>
                            <a:srgbClr val="202136"/>
                          </a:solidFill>
                          <a:latin typeface="Arial"/>
                          <a:ea typeface="Arial"/>
                          <a:cs typeface="Arial"/>
                        </a:rPr>
                        <a:t>Three normally open safety outputs</a:t>
                      </a:r>
                    </a:p>
                  </a:txBody>
                  <a:tcPr marL="91440" marR="91440" marT="45720" marB="45720" anchor="ctr">
                    <a:lnR w="9525">
                      <a:solidFill>
                        <a:srgbClr val="DADBE3"/>
                      </a:solidFill>
                      <a:prstDash val="solid"/>
                    </a:lnR>
                    <a:lnB w="9525">
                      <a:solidFill>
                        <a:srgbClr val="DADBE3"/>
                      </a:solidFill>
                      <a:prstDash val="solid"/>
                    </a:lnB>
                    <a:solidFill>
                      <a:srgbClr val="F2F1F7"/>
                    </a:solidFill>
                  </a:tcPr>
                </a:tc>
              </a:tr>
              <a:tr h="466725">
                <a:tc>
                  <a:txBody>
                    <a:bodyPr wrap="square" lIns="95250" tIns="95250" rIns="95250" bIns="95250">
                      <a:noAutofit/>
                    </a:bodyPr>
                    <a:lstStyle/>
                    <a:p>
                      <a:r>
                        <a:rPr sz="1800" b="0">
                          <a:solidFill>
                            <a:srgbClr val="202136"/>
                          </a:solidFill>
                          <a:latin typeface="Arial"/>
                          <a:ea typeface="Arial"/>
                          <a:cs typeface="Arial"/>
                        </a:rPr>
                        <a:t>41/42</a:t>
                      </a:r>
                    </a:p>
                  </a:txBody>
                  <a:tcPr marL="91440" marR="91440" marT="45720" marB="45720" anchor="ctr">
                    <a:lnL w="9525">
                      <a:solidFill>
                        <a:srgbClr val="DADBE3"/>
                      </a:solidFill>
                      <a:prstDash val="solid"/>
                    </a:lnL>
                    <a:lnR w="9525">
                      <a:solidFill>
                        <a:srgbClr val="DADBE3"/>
                      </a:solidFill>
                      <a:prstDash val="solid"/>
                    </a:lnR>
                    <a:lnB w="9525">
                      <a:solidFill>
                        <a:srgbClr val="DADBE3"/>
                      </a:solidFill>
                      <a:prstDash val="solid"/>
                    </a:lnB>
                    <a:solidFill>
                      <a:srgbClr val="FFFFFF"/>
                    </a:solidFill>
                  </a:tcPr>
                </a:tc>
                <a:tc>
                  <a:txBody>
                    <a:bodyPr wrap="square" lIns="95250" tIns="95250" rIns="95250" bIns="95250">
                      <a:noAutofit/>
                    </a:bodyPr>
                    <a:lstStyle/>
                    <a:p>
                      <a:r>
                        <a:rPr sz="1800" b="0">
                          <a:solidFill>
                            <a:srgbClr val="202136"/>
                          </a:solidFill>
                          <a:latin typeface="Arial"/>
                          <a:ea typeface="Arial"/>
                          <a:cs typeface="Arial"/>
                        </a:rPr>
                        <a:t>One normally closed auxiliary output</a:t>
                      </a:r>
                    </a:p>
                  </a:txBody>
                  <a:tcPr marL="91440" marR="91440" marT="45720" marB="45720" anchor="ctr">
                    <a:lnR w="9525">
                      <a:solidFill>
                        <a:srgbClr val="DADBE3"/>
                      </a:solidFill>
                      <a:prstDash val="solid"/>
                    </a:lnR>
                    <a:lnB w="9525">
                      <a:solidFill>
                        <a:srgbClr val="DADBE3"/>
                      </a:solidFill>
                      <a:prstDash val="solid"/>
                    </a:lnB>
                    <a:solidFill>
                      <a:srgbClr val="FFFFFF"/>
                    </a:solidFill>
                  </a:tcPr>
                </a:tc>
              </a:tr>
            </a:tbl>
          </a:graphicData>
        </a:graphic>
      </p:graphicFrame>
      <p:sp>
        <p:nvSpPr>
          <p:cNvPr id="3" name="heading-1">
            <a:extLst xmlns:a="http://schemas.openxmlformats.org/drawingml/2006/main">
              <a:ext uri="{FF2B5EF4-FFF2-40B4-BE49-F238E27FC236}">
                <a16:creationId xmlns:a16="http://schemas.microsoft.com/office/drawing/2014/main" id="{1C82AE61-67C5-4E61-93CC-604718F6B0E2}"/>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2">
            <a:extLst xmlns:a="http://schemas.openxmlformats.org/drawingml/2006/main">
              <a:ext uri="{FF2B5EF4-FFF2-40B4-BE49-F238E27FC236}">
                <a16:creationId xmlns:a16="http://schemas.microsoft.com/office/drawing/2014/main" id="{5964666B-7B8F-4709-9A70-34C1BAB708F5}"/>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228</a:t>
            </a:r>
          </a:p>
        </p:txBody>
      </p:sp>
    </p:spTree>
    <p:extLst>
      <p:ext uri="{BB962C8B-B14F-4D97-AF65-F5344CB8AC3E}">
        <p14:creationId xmlns:p14="http://schemas.microsoft.com/office/powerpoint/2010/main" val="1694048148"/>
      </p:ext>
    </p:extLst>
  </p:cSld>
</p:sld>
</file>

<file path=ppt/slides/slide2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88E8AE38-1F32-4272-9EC2-AF266A9C2005}"/>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General safety precautions</a:t>
            </a:r>
          </a:p>
        </p:txBody>
      </p:sp>
      <p:sp>
        <p:nvSpPr>
          <p:cNvPr id="2" name="text-1">
            <a:extLst xmlns:a="http://schemas.openxmlformats.org/drawingml/2006/main">
              <a:ext uri="{FF2B5EF4-FFF2-40B4-BE49-F238E27FC236}">
                <a16:creationId xmlns:a16="http://schemas.microsoft.com/office/drawing/2014/main" id="{E14D03E4-84BF-4E0A-9C10-0444AEB59524}"/>
              </a:ext>
            </a:extLst>
          </p:cNvPr>
          <p:cNvSpPr>
            <a:spLocks xmlns:a="http://schemas.openxmlformats.org/drawingml/2006/main" noGrp="1"/>
          </p:cNvSpPr>
          <p:nvPr/>
        </p:nvSpPr>
        <p:spPr>
          <a:xfrm xmlns:a="http://schemas.openxmlformats.org/drawingml/2006/main">
            <a:off x="762000" y="1524000"/>
            <a:ext cx="1343025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2136"/>
                </a:solidFill>
                <a:latin typeface="Arial"/>
                <a:ea typeface="Arial"/>
                <a:cs typeface="Arial"/>
              </a:defRPr>
            </a:defPPr>
          </a:lstStyle>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Do not immerse the switch in oil or water, or expose it to continuous splashing. Liquid may enter the switch. IP67 specifies ingress under temporary immersion conditions.</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After wiring, refit the cover before operation. Do not energize the switch with its cover open. Electric shock can result.</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When switching a standard load of 240 V AC, 3 A, do not operate two or more circuits simultaneously. Insulation performance may deteriorate.</a:t>
            </a:r>
          </a:p>
        </p:txBody>
      </p:sp>
      <p:sp>
        <p:nvSpPr>
          <p:cNvPr id="3" name="heading-2">
            <a:extLst xmlns:a="http://schemas.openxmlformats.org/drawingml/2006/main">
              <a:ext uri="{FF2B5EF4-FFF2-40B4-BE49-F238E27FC236}">
                <a16:creationId xmlns:a16="http://schemas.microsoft.com/office/drawing/2014/main" id="{8857F8C3-8319-4E3F-8195-CCB58A320D0A}"/>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3">
            <a:extLst xmlns:a="http://schemas.openxmlformats.org/drawingml/2006/main">
              <a:ext uri="{FF2B5EF4-FFF2-40B4-BE49-F238E27FC236}">
                <a16:creationId xmlns:a16="http://schemas.microsoft.com/office/drawing/2014/main" id="{F0607062-2698-4A38-8DDB-8205F86A1E12}"/>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229</a:t>
            </a:r>
          </a:p>
        </p:txBody>
      </p:sp>
    </p:spTree>
    <p:extLst>
      <p:ext uri="{BB962C8B-B14F-4D97-AF65-F5344CB8AC3E}">
        <p14:creationId xmlns:p14="http://schemas.microsoft.com/office/powerpoint/2010/main" val="231296732"/>
      </p:ext>
    </p:extLst>
  </p:cSld>
</p:sld>
</file>

<file path=ppt/slides/slide2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8F010BBF-2E33-4C5A-B60C-B962D7C2FF7C}"/>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Actuator keys and head orientation</a:t>
            </a:r>
          </a:p>
        </p:txBody>
      </p:sp>
      <p:sp>
        <p:nvSpPr>
          <p:cNvPr id="2" name="text-1">
            <a:extLst xmlns:a="http://schemas.openxmlformats.org/drawingml/2006/main">
              <a:ext uri="{FF2B5EF4-FFF2-40B4-BE49-F238E27FC236}">
                <a16:creationId xmlns:a16="http://schemas.microsoft.com/office/drawing/2014/main" id="{1BF2CA48-9A4B-4821-AFE7-78E2408D4ACD}"/>
              </a:ext>
            </a:extLst>
          </p:cNvPr>
          <p:cNvSpPr>
            <a:spLocks xmlns:a="http://schemas.openxmlformats.org/drawingml/2006/main" noGrp="1"/>
          </p:cNvSpPr>
          <p:nvPr/>
        </p:nvSpPr>
        <p:spPr>
          <a:xfrm xmlns:a="http://schemas.openxmlformats.org/drawingml/2006/main">
            <a:off x="762000" y="1524000"/>
            <a:ext cx="1343025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2136"/>
                </a:solidFill>
                <a:latin typeface="Arial"/>
                <a:ea typeface="Arial"/>
                <a:cs typeface="Arial"/>
              </a:defRPr>
            </a:defPPr>
          </a:lstStyle>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Use only the specified NEWMAZZ actuator key. The head prevents operation with a screwdriver or similar tool. Other keys or tools can damage the switch or compromise safety.</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Do not apply excessive force to an inserted key tip or drop the switch with the key inserted. The key can deform or the switch can suffer damage.</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To change orientation, loosen the four corner head mounting screws and rotate the head to one of four directions. Keep foreign material out.</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Do not insert or remove the key while the head is removed. It may become impossible to insert the key.</a:t>
            </a:r>
          </a:p>
        </p:txBody>
      </p:sp>
      <p:sp>
        <p:nvSpPr>
          <p:cNvPr id="3" name="heading-2">
            <a:extLst xmlns:a="http://schemas.openxmlformats.org/drawingml/2006/main">
              <a:ext uri="{FF2B5EF4-FFF2-40B4-BE49-F238E27FC236}">
                <a16:creationId xmlns:a16="http://schemas.microsoft.com/office/drawing/2014/main" id="{2B66B88C-2B7E-403E-BE88-2F3FFDBCEC6F}"/>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3">
            <a:extLst xmlns:a="http://schemas.openxmlformats.org/drawingml/2006/main">
              <a:ext uri="{FF2B5EF4-FFF2-40B4-BE49-F238E27FC236}">
                <a16:creationId xmlns:a16="http://schemas.microsoft.com/office/drawing/2014/main" id="{3DBC4F5C-5A7E-46B3-B09B-22CDB58BE453}"/>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230</a:t>
            </a:r>
          </a:p>
        </p:txBody>
      </p:sp>
    </p:spTree>
    <p:extLst>
      <p:ext uri="{BB962C8B-B14F-4D97-AF65-F5344CB8AC3E}">
        <p14:creationId xmlns:p14="http://schemas.microsoft.com/office/powerpoint/2010/main" val="673639553"/>
      </p:ext>
    </p:extLst>
  </p:cSld>
</p:sld>
</file>

<file path=ppt/slides/slide2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A74572FC-1367-4516-AE4A-2655E8932BC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Solenoid and manual release</a:t>
            </a:r>
          </a:p>
        </p:txBody>
      </p:sp>
      <p:sp>
        <p:nvSpPr>
          <p:cNvPr id="2" name="text-1">
            <a:extLst xmlns:a="http://schemas.openxmlformats.org/drawingml/2006/main">
              <a:ext uri="{FF2B5EF4-FFF2-40B4-BE49-F238E27FC236}">
                <a16:creationId xmlns:a16="http://schemas.microsoft.com/office/drawing/2014/main" id="{4597C5F6-6AF6-4B28-86C6-18E909EACF9B}"/>
              </a:ext>
            </a:extLst>
          </p:cNvPr>
          <p:cNvSpPr>
            <a:spLocks xmlns:a="http://schemas.openxmlformats.org/drawingml/2006/main" noGrp="1"/>
          </p:cNvSpPr>
          <p:nvPr/>
        </p:nvSpPr>
        <p:spPr>
          <a:xfrm xmlns:a="http://schemas.openxmlformats.org/drawingml/2006/main">
            <a:off x="762000" y="1524000"/>
            <a:ext cx="1343025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2136"/>
                </a:solidFill>
                <a:latin typeface="Arial"/>
                <a:ea typeface="Arial"/>
                <a:cs typeface="Arial"/>
              </a:defRPr>
            </a:defPPr>
          </a:lstStyle>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The energized solenoid becomes hot. Do not touch it.</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DC solenoids have polarity. Verify it before wiring.</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The release knob unlocks during power failure or emergency.</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For mechanical locking models, use a tool to turn LOCK to UNLOCK, then open the guard.</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For solenoid locking models, remove solenoid power directly or add an external switch to unlock.</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MA3-□□FA leaves the factory in LOCK. After inserting the actuator, energize the solenoid or turn the knob to UNLOCK before withdrawing the key.</a:t>
            </a:r>
          </a:p>
        </p:txBody>
      </p:sp>
      <p:sp>
        <p:nvSpPr>
          <p:cNvPr id="3" name="heading-2">
            <a:extLst xmlns:a="http://schemas.openxmlformats.org/drawingml/2006/main">
              <a:ext uri="{FF2B5EF4-FFF2-40B4-BE49-F238E27FC236}">
                <a16:creationId xmlns:a16="http://schemas.microsoft.com/office/drawing/2014/main" id="{4D9B49B3-0823-4F45-966B-EAA5EC7A762E}"/>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3">
            <a:extLst xmlns:a="http://schemas.openxmlformats.org/drawingml/2006/main">
              <a:ext uri="{FF2B5EF4-FFF2-40B4-BE49-F238E27FC236}">
                <a16:creationId xmlns:a16="http://schemas.microsoft.com/office/drawing/2014/main" id="{41972D33-25B9-49A0-8E0B-51874434746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231</a:t>
            </a:r>
          </a:p>
        </p:txBody>
      </p:sp>
    </p:spTree>
    <p:extLst>
      <p:ext uri="{BB962C8B-B14F-4D97-AF65-F5344CB8AC3E}">
        <p14:creationId xmlns:p14="http://schemas.microsoft.com/office/powerpoint/2010/main" val="701501208"/>
      </p:ext>
    </p:extLst>
  </p:cSld>
</p:sld>
</file>

<file path=ppt/slides/slide2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E4789076-CD6C-4C19-9897-4BE89A38AFC1}"/>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Release knob and cover fitting</a:t>
            </a:r>
          </a:p>
        </p:txBody>
      </p:sp>
      <p:sp>
        <p:nvSpPr>
          <p:cNvPr id="2" name="text-1">
            <a:extLst xmlns:a="http://schemas.openxmlformats.org/drawingml/2006/main">
              <a:ext uri="{FF2B5EF4-FFF2-40B4-BE49-F238E27FC236}">
                <a16:creationId xmlns:a16="http://schemas.microsoft.com/office/drawing/2014/main" id="{DE5F0850-45EC-4F0D-96CD-E81D1A8ADA57}"/>
              </a:ext>
            </a:extLst>
          </p:cNvPr>
          <p:cNvSpPr>
            <a:spLocks xmlns:a="http://schemas.openxmlformats.org/drawingml/2006/main" noGrp="1"/>
          </p:cNvSpPr>
          <p:nvPr/>
        </p:nvSpPr>
        <p:spPr>
          <a:xfrm xmlns:a="http://schemas.openxmlformats.org/drawingml/2006/main">
            <a:off x="762000" y="1524000"/>
            <a:ext cx="1343025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2136"/>
                </a:solidFill>
                <a:latin typeface="Arial"/>
                <a:ea typeface="Arial"/>
                <a:cs typeface="Arial"/>
              </a:defRPr>
            </a:defPPr>
          </a:lstStyle>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Do not use the release knob to start or stop equipment. Only the responsible person may perform auxiliary release.</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Do not exceed 0.5 N·m on the release knob screw. Damage can prevent operation.</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To prevent unauthorized use, put the knob in LOCK and seal it with sealing wax or equivalent.</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When fitting the cover, check the sealing rubber and remove foreign material. Displaced rubber or debris reduces sealing.</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Use only specified cover screws to preserve the seal.</a:t>
            </a:r>
          </a:p>
        </p:txBody>
      </p:sp>
      <p:sp>
        <p:nvSpPr>
          <p:cNvPr id="3" name="heading-2">
            <a:extLst xmlns:a="http://schemas.openxmlformats.org/drawingml/2006/main">
              <a:ext uri="{FF2B5EF4-FFF2-40B4-BE49-F238E27FC236}">
                <a16:creationId xmlns:a16="http://schemas.microsoft.com/office/drawing/2014/main" id="{DA3E3F70-EFE7-4B3C-AD50-D40D5FB00AA0}"/>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3">
            <a:extLst xmlns:a="http://schemas.openxmlformats.org/drawingml/2006/main">
              <a:ext uri="{FF2B5EF4-FFF2-40B4-BE49-F238E27FC236}">
                <a16:creationId xmlns:a16="http://schemas.microsoft.com/office/drawing/2014/main" id="{96B9BCF6-109E-46FB-8A35-103A2FC8FC74}"/>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232</a:t>
            </a:r>
          </a:p>
        </p:txBody>
      </p:sp>
    </p:spTree>
    <p:extLst>
      <p:ext uri="{BB962C8B-B14F-4D97-AF65-F5344CB8AC3E}">
        <p14:creationId xmlns:p14="http://schemas.microsoft.com/office/powerpoint/2010/main" val="1512541878"/>
      </p:ext>
    </p:extLst>
  </p:cSld>
</p:sld>
</file>

<file path=ppt/slides/slide2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04684667-FA9E-4731-B447-134B9540678E}"/>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Solenoid locking and conduit entries</a:t>
            </a:r>
          </a:p>
        </p:txBody>
      </p:sp>
      <p:sp>
        <p:nvSpPr>
          <p:cNvPr id="2" name="text-1">
            <a:extLst xmlns:a="http://schemas.openxmlformats.org/drawingml/2006/main">
              <a:ext uri="{FF2B5EF4-FFF2-40B4-BE49-F238E27FC236}">
                <a16:creationId xmlns:a16="http://schemas.microsoft.com/office/drawing/2014/main" id="{C03D34CA-9187-4570-BA5A-70969E4D2296}"/>
              </a:ext>
            </a:extLst>
          </p:cNvPr>
          <p:cNvSpPr>
            <a:spLocks xmlns:a="http://schemas.openxmlformats.org/drawingml/2006/main" noGrp="1"/>
          </p:cNvSpPr>
          <p:nvPr/>
        </p:nvSpPr>
        <p:spPr>
          <a:xfrm xmlns:a="http://schemas.openxmlformats.org/drawingml/2006/main">
            <a:off x="762000" y="1524000"/>
            <a:ext cx="1343025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2136"/>
                </a:solidFill>
                <a:latin typeface="Arial"/>
                <a:ea typeface="Arial"/>
                <a:cs typeface="Arial"/>
              </a:defRPr>
            </a:defPPr>
          </a:lstStyle>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Solenoid locking models lock only while energized. A sudden power failure releases the lock. Do not use them where a hazard remains behind the door after the machine stops.</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Use a waterproof cable gland. Thread engagement into the housing must not exceed 9 mm. Tighten appropriately. Excessive torque can damage the housing.</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Fit the supplied conduit cap to every unused entry and tighten appropriately.</a:t>
            </a:r>
          </a:p>
        </p:txBody>
      </p:sp>
      <p:sp>
        <p:nvSpPr>
          <p:cNvPr id="3" name="heading-2">
            <a:extLst xmlns:a="http://schemas.openxmlformats.org/drawingml/2006/main">
              <a:ext uri="{FF2B5EF4-FFF2-40B4-BE49-F238E27FC236}">
                <a16:creationId xmlns:a16="http://schemas.microsoft.com/office/drawing/2014/main" id="{696507E3-195A-4DE7-898D-1909297A05FC}"/>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3">
            <a:extLst xmlns:a="http://schemas.openxmlformats.org/drawingml/2006/main">
              <a:ext uri="{FF2B5EF4-FFF2-40B4-BE49-F238E27FC236}">
                <a16:creationId xmlns:a16="http://schemas.microsoft.com/office/drawing/2014/main" id="{9449F173-DF89-4354-B9B1-BDC5CFCB9B97}"/>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233</a:t>
            </a:r>
          </a:p>
        </p:txBody>
      </p:sp>
    </p:spTree>
    <p:extLst>
      <p:ext uri="{BB962C8B-B14F-4D97-AF65-F5344CB8AC3E}">
        <p14:creationId xmlns:p14="http://schemas.microsoft.com/office/powerpoint/2010/main" val="1533782864"/>
      </p:ext>
    </p:extLst>
  </p:cSld>
</p:sld>
</file>

<file path=ppt/slides/slide2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heading-0">
            <a:extLst xmlns:a="http://schemas.openxmlformats.org/drawingml/2006/main">
              <a:ext uri="{FF2B5EF4-FFF2-40B4-BE49-F238E27FC236}">
                <a16:creationId xmlns:a16="http://schemas.microsoft.com/office/drawing/2014/main" id="{E01F41F0-91AC-4B70-9951-BCE1E6A18AFD}"/>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Company contact details</a:t>
            </a:r>
          </a:p>
        </p:txBody>
      </p:sp>
      <p:sp>
        <p:nvSpPr>
          <p:cNvPr id="2" name="text-1">
            <a:extLst xmlns:a="http://schemas.openxmlformats.org/drawingml/2006/main">
              <a:ext uri="{FF2B5EF4-FFF2-40B4-BE49-F238E27FC236}">
                <a16:creationId xmlns:a16="http://schemas.microsoft.com/office/drawing/2014/main" id="{7BA9F4FB-8603-4A29-AD2C-7F62C9611A5E}"/>
              </a:ext>
            </a:extLst>
          </p:cNvPr>
          <p:cNvSpPr>
            <a:spLocks xmlns:a="http://schemas.openxmlformats.org/drawingml/2006/main" noGrp="1"/>
          </p:cNvSpPr>
          <p:nvPr/>
        </p:nvSpPr>
        <p:spPr>
          <a:xfrm xmlns:a="http://schemas.openxmlformats.org/drawingml/2006/main">
            <a:off x="762000" y="1524000"/>
            <a:ext cx="13430250" cy="619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2136"/>
                </a:solidFill>
                <a:latin typeface="Arial"/>
                <a:ea typeface="Arial"/>
                <a:cs typeface="Arial"/>
              </a:defRPr>
            </a:defPPr>
          </a:lstStyle>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Shenzhen Newmazz Safety Technology Co., Ltd.</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Telephone: +86 755 2106 2235</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Website: http://www.newmazz.com.cn</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Address: Room 412, Building B, Complex Building, Zhongshun Yiquan Industrial Park, No. 436 Fuqian Road, Fucheng Subdistrict, Longhua District, Shenzhen, China.</a:t>
            </a:r>
          </a:p>
          <a:p xmlns:a="http://schemas.openxmlformats.org/drawingml/2006/main">
            <a:pPr algn="l">
              <a:defRPr sz="2400" b="0">
                <a:solidFill>
                  <a:srgbClr val="202136"/>
                </a:solidFill>
                <a:latin typeface="Arial"/>
                <a:ea typeface="Arial"/>
                <a:cs typeface="Arial"/>
              </a:defRPr>
            </a:pPr>
            <a:r>
              <a:rPr sz="2400" b="0">
                <a:solidFill>
                  <a:srgbClr val="202136"/>
                </a:solidFill>
                <a:latin typeface="Arial"/>
                <a:ea typeface="Arial"/>
                <a:cs typeface="Arial"/>
              </a:rPr>
              <a:t>Contents may change without prior notice. The actual product and its operating instructions take precedence.</a:t>
            </a:r>
          </a:p>
        </p:txBody>
      </p:sp>
      <p:sp>
        <p:nvSpPr>
          <p:cNvPr id="3" name="heading-2">
            <a:extLst xmlns:a="http://schemas.openxmlformats.org/drawingml/2006/main">
              <a:ext uri="{FF2B5EF4-FFF2-40B4-BE49-F238E27FC236}">
                <a16:creationId xmlns:a16="http://schemas.microsoft.com/office/drawing/2014/main" id="{A719E0DF-49B8-486E-89FE-B606D6316008}"/>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4" name="text-3">
            <a:extLst xmlns:a="http://schemas.openxmlformats.org/drawingml/2006/main">
              <a:ext uri="{FF2B5EF4-FFF2-40B4-BE49-F238E27FC236}">
                <a16:creationId xmlns:a16="http://schemas.microsoft.com/office/drawing/2014/main" id="{D2F5041A-5B51-40EA-AB37-5FF66D5FE58E}"/>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234</a:t>
            </a:r>
          </a:p>
        </p:txBody>
      </p:sp>
    </p:spTree>
    <p:extLst>
      <p:ext uri="{BB962C8B-B14F-4D97-AF65-F5344CB8AC3E}">
        <p14:creationId xmlns:p14="http://schemas.microsoft.com/office/powerpoint/2010/main" val="847502183"/>
      </p:ext>
    </p:extLst>
  </p:cSld>
</p:sld>
</file>

<file path=ppt/slides/slide2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heading-0">
            <a:extLst xmlns:a="http://schemas.openxmlformats.org/drawingml/2006/main">
              <a:ext uri="{FF2B5EF4-FFF2-40B4-BE49-F238E27FC236}">
                <a16:creationId xmlns:a16="http://schemas.microsoft.com/office/drawing/2014/main" id="{4B8E9067-E882-4F29-B71E-9FDB170187B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Product reference QR codes</a:t>
            </a:r>
          </a:p>
        </p:txBody>
      </p:sp>
      <p:pic>
        <p:nvPicPr>
          <p:cNvPr id="2" name="">
            <a:extLst xmlns:a="http://schemas.openxmlformats.org/drawingml/2006/main">
              <a:ext uri="{FF2B5EF4-FFF2-40B4-BE49-F238E27FC236}">
                <a16:creationId xmlns:a16="http://schemas.microsoft.com/office/drawing/2014/main" id="{6229654A-543C-45EC-A486-A700D445AA5E}"/>
              </a:ext>
            </a:extLst>
          </p:cNvPr>
          <p:cNvPicPr>
            <a:picLocks xmlns:a="http://schemas.openxmlformats.org/drawingml/2006/main" noChangeAspect="1"/>
          </p:cNvPicPr>
          <p:nvPr/>
        </p:nvPicPr>
        <p:blipFill>
          <a:blip xmlns:r="http://schemas.openxmlformats.org/officeDocument/2006/relationships" xmlns:a="http://schemas.openxmlformats.org/drawingml/2006/main" r:embed="Ra13769211e6749a5"/>
          <a:stretch xmlns:a="http://schemas.openxmlformats.org/drawingml/2006/main"/>
        </p:blipFill>
        <p:spPr>
          <a:xfrm xmlns:a="http://schemas.openxmlformats.org/drawingml/2006/main">
            <a:off x="762000" y="2905125"/>
            <a:ext cx="2438400" cy="24384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5AB2B8D2-7DE8-4112-A7F8-D249D3B6551B}"/>
              </a:ext>
            </a:extLst>
          </p:cNvPr>
          <p:cNvSpPr>
            <a:spLocks xmlns:a="http://schemas.openxmlformats.org/drawingml/2006/main" noGrp="1"/>
          </p:cNvSpPr>
          <p:nvPr/>
        </p:nvSpPr>
        <p:spPr>
          <a:xfrm xmlns:a="http://schemas.openxmlformats.org/drawingml/2006/main">
            <a:off x="762000" y="6972300"/>
            <a:ext cx="2438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MA1</a:t>
            </a:r>
          </a:p>
        </p:txBody>
      </p:sp>
      <p:pic>
        <p:nvPicPr>
          <p:cNvPr id="4" name="">
            <a:extLst xmlns:a="http://schemas.openxmlformats.org/drawingml/2006/main">
              <a:ext uri="{FF2B5EF4-FFF2-40B4-BE49-F238E27FC236}">
                <a16:creationId xmlns:a16="http://schemas.microsoft.com/office/drawing/2014/main" id="{9D1E10F6-7647-4859-9CBE-71EE887CF2FB}"/>
              </a:ext>
            </a:extLst>
          </p:cNvPr>
          <p:cNvPicPr>
            <a:picLocks xmlns:a="http://schemas.openxmlformats.org/drawingml/2006/main" noChangeAspect="1"/>
          </p:cNvPicPr>
          <p:nvPr/>
        </p:nvPicPr>
        <p:blipFill>
          <a:blip xmlns:r="http://schemas.openxmlformats.org/officeDocument/2006/relationships" xmlns:a="http://schemas.openxmlformats.org/drawingml/2006/main" r:embed="Rd0b60786829048af"/>
          <a:stretch xmlns:a="http://schemas.openxmlformats.org/drawingml/2006/main"/>
        </p:blipFill>
        <p:spPr>
          <a:xfrm xmlns:a="http://schemas.openxmlformats.org/drawingml/2006/main">
            <a:off x="3581400" y="2905125"/>
            <a:ext cx="2438400" cy="24384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31639550-4CD2-46DC-86FF-11050DF96322}"/>
              </a:ext>
            </a:extLst>
          </p:cNvPr>
          <p:cNvSpPr>
            <a:spLocks xmlns:a="http://schemas.openxmlformats.org/drawingml/2006/main" noGrp="1"/>
          </p:cNvSpPr>
          <p:nvPr/>
        </p:nvSpPr>
        <p:spPr>
          <a:xfrm xmlns:a="http://schemas.openxmlformats.org/drawingml/2006/main">
            <a:off x="3581400" y="6972300"/>
            <a:ext cx="2438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MAZ-K2 with MA2 / MA3</a:t>
            </a:r>
          </a:p>
        </p:txBody>
      </p:sp>
      <p:pic>
        <p:nvPicPr>
          <p:cNvPr id="6" name="">
            <a:extLst xmlns:a="http://schemas.openxmlformats.org/drawingml/2006/main">
              <a:ext uri="{FF2B5EF4-FFF2-40B4-BE49-F238E27FC236}">
                <a16:creationId xmlns:a16="http://schemas.microsoft.com/office/drawing/2014/main" id="{79ED3803-57AC-402E-843A-F23DAAE9EA27}"/>
              </a:ext>
            </a:extLst>
          </p:cNvPr>
          <p:cNvPicPr>
            <a:picLocks xmlns:a="http://schemas.openxmlformats.org/drawingml/2006/main" noChangeAspect="1"/>
          </p:cNvPicPr>
          <p:nvPr/>
        </p:nvPicPr>
        <p:blipFill>
          <a:blip xmlns:r="http://schemas.openxmlformats.org/officeDocument/2006/relationships" xmlns:a="http://schemas.openxmlformats.org/drawingml/2006/main" r:embed="R52d17270ee6a4458"/>
          <a:stretch xmlns:a="http://schemas.openxmlformats.org/drawingml/2006/main"/>
        </p:blipFill>
        <p:spPr>
          <a:xfrm xmlns:a="http://schemas.openxmlformats.org/drawingml/2006/main">
            <a:off x="6400800" y="2937209"/>
            <a:ext cx="2438400" cy="2374232"/>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9819B378-3359-4EB0-801A-19C20FA78B9E}"/>
              </a:ext>
            </a:extLst>
          </p:cNvPr>
          <p:cNvSpPr>
            <a:spLocks xmlns:a="http://schemas.openxmlformats.org/drawingml/2006/main" noGrp="1"/>
          </p:cNvSpPr>
          <p:nvPr/>
        </p:nvSpPr>
        <p:spPr>
          <a:xfrm xmlns:a="http://schemas.openxmlformats.org/drawingml/2006/main">
            <a:off x="6400800" y="6972300"/>
            <a:ext cx="2438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MA51L</a:t>
            </a:r>
          </a:p>
        </p:txBody>
      </p:sp>
      <p:pic>
        <p:nvPicPr>
          <p:cNvPr id="8" name="">
            <a:extLst xmlns:a="http://schemas.openxmlformats.org/drawingml/2006/main">
              <a:ext uri="{FF2B5EF4-FFF2-40B4-BE49-F238E27FC236}">
                <a16:creationId xmlns:a16="http://schemas.microsoft.com/office/drawing/2014/main" id="{FB37D789-AD31-4ACB-A184-231F6B95C226}"/>
              </a:ext>
            </a:extLst>
          </p:cNvPr>
          <p:cNvPicPr>
            <a:picLocks xmlns:a="http://schemas.openxmlformats.org/drawingml/2006/main" noChangeAspect="1"/>
          </p:cNvPicPr>
          <p:nvPr/>
        </p:nvPicPr>
        <p:blipFill>
          <a:blip xmlns:r="http://schemas.openxmlformats.org/officeDocument/2006/relationships" xmlns:a="http://schemas.openxmlformats.org/drawingml/2006/main" r:embed="Ra170b3b98043451b"/>
          <a:stretch xmlns:a="http://schemas.openxmlformats.org/drawingml/2006/main"/>
        </p:blipFill>
        <p:spPr>
          <a:xfrm xmlns:a="http://schemas.openxmlformats.org/drawingml/2006/main">
            <a:off x="9220200" y="2905125"/>
            <a:ext cx="2438400" cy="2438400"/>
          </a:xfrm>
          <a:prstGeom xmlns:a="http://schemas.openxmlformats.org/drawingml/2006/main" prst="rect">
            <a:avLst/>
          </a:prstGeom>
        </p:spPr>
      </p:pic>
      <p:sp>
        <p:nvSpPr>
          <p:cNvPr id="9" name="heading-4">
            <a:extLst xmlns:a="http://schemas.openxmlformats.org/drawingml/2006/main">
              <a:ext uri="{FF2B5EF4-FFF2-40B4-BE49-F238E27FC236}">
                <a16:creationId xmlns:a16="http://schemas.microsoft.com/office/drawing/2014/main" id="{45F0A397-6FE7-42A1-8DA9-90668A1274A7}"/>
              </a:ext>
            </a:extLst>
          </p:cNvPr>
          <p:cNvSpPr>
            <a:spLocks xmlns:a="http://schemas.openxmlformats.org/drawingml/2006/main" noGrp="1"/>
          </p:cNvSpPr>
          <p:nvPr/>
        </p:nvSpPr>
        <p:spPr>
          <a:xfrm xmlns:a="http://schemas.openxmlformats.org/drawingml/2006/main">
            <a:off x="9220200" y="6972300"/>
            <a:ext cx="2438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MA2</a:t>
            </a:r>
          </a:p>
        </p:txBody>
      </p:sp>
      <p:pic>
        <p:nvPicPr>
          <p:cNvPr id="10" name="">
            <a:extLst xmlns:a="http://schemas.openxmlformats.org/drawingml/2006/main">
              <a:ext uri="{FF2B5EF4-FFF2-40B4-BE49-F238E27FC236}">
                <a16:creationId xmlns:a16="http://schemas.microsoft.com/office/drawing/2014/main" id="{1AA39AF3-17D3-4B70-A1B0-8C14436E274E}"/>
              </a:ext>
            </a:extLst>
          </p:cNvPr>
          <p:cNvPicPr>
            <a:picLocks xmlns:a="http://schemas.openxmlformats.org/drawingml/2006/main" noChangeAspect="1"/>
          </p:cNvPicPr>
          <p:nvPr/>
        </p:nvPicPr>
        <p:blipFill>
          <a:blip xmlns:r="http://schemas.openxmlformats.org/officeDocument/2006/relationships" xmlns:a="http://schemas.openxmlformats.org/drawingml/2006/main" r:embed="R6c11a03dc11a41cd"/>
          <a:stretch xmlns:a="http://schemas.openxmlformats.org/drawingml/2006/main"/>
        </p:blipFill>
        <p:spPr>
          <a:xfrm xmlns:a="http://schemas.openxmlformats.org/drawingml/2006/main">
            <a:off x="12039600" y="2855698"/>
            <a:ext cx="2438400" cy="2537254"/>
          </a:xfrm>
          <a:prstGeom xmlns:a="http://schemas.openxmlformats.org/drawingml/2006/main" prst="rect">
            <a:avLst/>
          </a:prstGeom>
        </p:spPr>
      </p:pic>
      <p:sp>
        <p:nvSpPr>
          <p:cNvPr id="11" name="heading-5">
            <a:extLst xmlns:a="http://schemas.openxmlformats.org/drawingml/2006/main">
              <a:ext uri="{FF2B5EF4-FFF2-40B4-BE49-F238E27FC236}">
                <a16:creationId xmlns:a16="http://schemas.microsoft.com/office/drawing/2014/main" id="{BEFEEFF2-5DBE-4124-B833-AF1B239AC760}"/>
              </a:ext>
            </a:extLst>
          </p:cNvPr>
          <p:cNvSpPr>
            <a:spLocks xmlns:a="http://schemas.openxmlformats.org/drawingml/2006/main" noGrp="1"/>
          </p:cNvSpPr>
          <p:nvPr/>
        </p:nvSpPr>
        <p:spPr>
          <a:xfrm xmlns:a="http://schemas.openxmlformats.org/drawingml/2006/main">
            <a:off x="12039600" y="6972300"/>
            <a:ext cx="2438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MA6</a:t>
            </a:r>
          </a:p>
        </p:txBody>
      </p:sp>
      <p:sp>
        <p:nvSpPr>
          <p:cNvPr id="12" name="heading-6">
            <a:extLst xmlns:a="http://schemas.openxmlformats.org/drawingml/2006/main">
              <a:ext uri="{FF2B5EF4-FFF2-40B4-BE49-F238E27FC236}">
                <a16:creationId xmlns:a16="http://schemas.microsoft.com/office/drawing/2014/main" id="{64E4A4C4-FDF9-4946-A726-5F8B76606412}"/>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3" name="text-7">
            <a:extLst xmlns:a="http://schemas.openxmlformats.org/drawingml/2006/main">
              <a:ext uri="{FF2B5EF4-FFF2-40B4-BE49-F238E27FC236}">
                <a16:creationId xmlns:a16="http://schemas.microsoft.com/office/drawing/2014/main" id="{302628EB-DA22-433E-A21F-D8BB8A0ED44F}"/>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235</a:t>
            </a:r>
          </a:p>
        </p:txBody>
      </p:sp>
    </p:spTree>
    <p:extLst>
      <p:ext uri="{BB962C8B-B14F-4D97-AF65-F5344CB8AC3E}">
        <p14:creationId xmlns:p14="http://schemas.microsoft.com/office/powerpoint/2010/main" val="1830084873"/>
      </p:ext>
    </p:extLst>
  </p:cSld>
</p:sld>
</file>

<file path=ppt/slides/slide2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heading-0">
            <a:extLst xmlns:a="http://schemas.openxmlformats.org/drawingml/2006/main">
              <a:ext uri="{FF2B5EF4-FFF2-40B4-BE49-F238E27FC236}">
                <a16:creationId xmlns:a16="http://schemas.microsoft.com/office/drawing/2014/main" id="{E5AF3342-4287-4833-9175-0231D7D04913}"/>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Product reference QR codes</a:t>
            </a:r>
          </a:p>
        </p:txBody>
      </p:sp>
      <p:pic>
        <p:nvPicPr>
          <p:cNvPr id="2" name="">
            <a:extLst xmlns:a="http://schemas.openxmlformats.org/drawingml/2006/main">
              <a:ext uri="{FF2B5EF4-FFF2-40B4-BE49-F238E27FC236}">
                <a16:creationId xmlns:a16="http://schemas.microsoft.com/office/drawing/2014/main" id="{561F03A4-04C5-4C83-BE9C-191EE957C32B}"/>
              </a:ext>
            </a:extLst>
          </p:cNvPr>
          <p:cNvPicPr>
            <a:picLocks xmlns:a="http://schemas.openxmlformats.org/drawingml/2006/main" noChangeAspect="1"/>
          </p:cNvPicPr>
          <p:nvPr/>
        </p:nvPicPr>
        <p:blipFill>
          <a:blip xmlns:r="http://schemas.openxmlformats.org/officeDocument/2006/relationships" xmlns:a="http://schemas.openxmlformats.org/drawingml/2006/main" r:embed="Rfcad3752bddd4c42"/>
          <a:stretch xmlns:a="http://schemas.openxmlformats.org/drawingml/2006/main"/>
        </p:blipFill>
        <p:spPr>
          <a:xfrm xmlns:a="http://schemas.openxmlformats.org/drawingml/2006/main">
            <a:off x="762000" y="2905125"/>
            <a:ext cx="2438400" cy="2438400"/>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0A2D1076-80BD-4D80-95C1-277FDA15FC93}"/>
              </a:ext>
            </a:extLst>
          </p:cNvPr>
          <p:cNvSpPr>
            <a:spLocks xmlns:a="http://schemas.openxmlformats.org/drawingml/2006/main" noGrp="1"/>
          </p:cNvSpPr>
          <p:nvPr/>
        </p:nvSpPr>
        <p:spPr>
          <a:xfrm xmlns:a="http://schemas.openxmlformats.org/drawingml/2006/main">
            <a:off x="762000" y="6972300"/>
            <a:ext cx="2438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MA51P</a:t>
            </a:r>
          </a:p>
        </p:txBody>
      </p:sp>
      <p:pic>
        <p:nvPicPr>
          <p:cNvPr id="4" name="">
            <a:extLst xmlns:a="http://schemas.openxmlformats.org/drawingml/2006/main">
              <a:ext uri="{FF2B5EF4-FFF2-40B4-BE49-F238E27FC236}">
                <a16:creationId xmlns:a16="http://schemas.microsoft.com/office/drawing/2014/main" id="{7111BE1F-8565-46E0-BD57-C401ED36F7F8}"/>
              </a:ext>
            </a:extLst>
          </p:cNvPr>
          <p:cNvPicPr>
            <a:picLocks xmlns:a="http://schemas.openxmlformats.org/drawingml/2006/main" noChangeAspect="1"/>
          </p:cNvPicPr>
          <p:nvPr/>
        </p:nvPicPr>
        <p:blipFill>
          <a:blip xmlns:r="http://schemas.openxmlformats.org/officeDocument/2006/relationships" xmlns:a="http://schemas.openxmlformats.org/drawingml/2006/main" r:embed="R056b2425fa05481d"/>
          <a:stretch xmlns:a="http://schemas.openxmlformats.org/drawingml/2006/main"/>
        </p:blipFill>
        <p:spPr>
          <a:xfrm xmlns:a="http://schemas.openxmlformats.org/drawingml/2006/main">
            <a:off x="3581400" y="2952626"/>
            <a:ext cx="2438400" cy="2343397"/>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CA64EA2B-3187-4537-81CB-7E4AA387FECA}"/>
              </a:ext>
            </a:extLst>
          </p:cNvPr>
          <p:cNvSpPr>
            <a:spLocks xmlns:a="http://schemas.openxmlformats.org/drawingml/2006/main" noGrp="1"/>
          </p:cNvSpPr>
          <p:nvPr/>
        </p:nvSpPr>
        <p:spPr>
          <a:xfrm xmlns:a="http://schemas.openxmlformats.org/drawingml/2006/main">
            <a:off x="3581400" y="6972300"/>
            <a:ext cx="2438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MA3</a:t>
            </a:r>
          </a:p>
        </p:txBody>
      </p:sp>
      <p:pic>
        <p:nvPicPr>
          <p:cNvPr id="6" name="">
            <a:extLst xmlns:a="http://schemas.openxmlformats.org/drawingml/2006/main">
              <a:ext uri="{FF2B5EF4-FFF2-40B4-BE49-F238E27FC236}">
                <a16:creationId xmlns:a16="http://schemas.microsoft.com/office/drawing/2014/main" id="{B618043C-4854-40BC-AC13-D250EB817210}"/>
              </a:ext>
            </a:extLst>
          </p:cNvPr>
          <p:cNvPicPr>
            <a:picLocks xmlns:a="http://schemas.openxmlformats.org/drawingml/2006/main" noChangeAspect="1"/>
          </p:cNvPicPr>
          <p:nvPr/>
        </p:nvPicPr>
        <p:blipFill>
          <a:blip xmlns:r="http://schemas.openxmlformats.org/officeDocument/2006/relationships" xmlns:a="http://schemas.openxmlformats.org/drawingml/2006/main" r:embed="R2a4440ecbf9b4c87"/>
          <a:stretch xmlns:a="http://schemas.openxmlformats.org/drawingml/2006/main"/>
        </p:blipFill>
        <p:spPr>
          <a:xfrm xmlns:a="http://schemas.openxmlformats.org/drawingml/2006/main">
            <a:off x="6400800" y="2920959"/>
            <a:ext cx="2438400" cy="2406732"/>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3197BAEB-4DF9-40CD-8533-0E0ED3F4349E}"/>
              </a:ext>
            </a:extLst>
          </p:cNvPr>
          <p:cNvSpPr>
            <a:spLocks xmlns:a="http://schemas.openxmlformats.org/drawingml/2006/main" noGrp="1"/>
          </p:cNvSpPr>
          <p:nvPr/>
        </p:nvSpPr>
        <p:spPr>
          <a:xfrm xmlns:a="http://schemas.openxmlformats.org/drawingml/2006/main">
            <a:off x="6400800" y="6972300"/>
            <a:ext cx="2438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MA50</a:t>
            </a:r>
          </a:p>
        </p:txBody>
      </p:sp>
      <p:pic>
        <p:nvPicPr>
          <p:cNvPr id="8" name="">
            <a:extLst xmlns:a="http://schemas.openxmlformats.org/drawingml/2006/main">
              <a:ext uri="{FF2B5EF4-FFF2-40B4-BE49-F238E27FC236}">
                <a16:creationId xmlns:a16="http://schemas.microsoft.com/office/drawing/2014/main" id="{17486C57-6BFF-44BD-B24E-7D9120C86F45}"/>
              </a:ext>
            </a:extLst>
          </p:cNvPr>
          <p:cNvPicPr>
            <a:picLocks xmlns:a="http://schemas.openxmlformats.org/drawingml/2006/main" noChangeAspect="1"/>
          </p:cNvPicPr>
          <p:nvPr/>
        </p:nvPicPr>
        <p:blipFill>
          <a:blip xmlns:r="http://schemas.openxmlformats.org/officeDocument/2006/relationships" xmlns:a="http://schemas.openxmlformats.org/drawingml/2006/main" r:embed="Rec5b16726dea43e8"/>
          <a:stretch xmlns:a="http://schemas.openxmlformats.org/drawingml/2006/main"/>
        </p:blipFill>
        <p:spPr>
          <a:xfrm xmlns:a="http://schemas.openxmlformats.org/drawingml/2006/main">
            <a:off x="9220200" y="2968460"/>
            <a:ext cx="2438400" cy="2311730"/>
          </a:xfrm>
          <a:prstGeom xmlns:a="http://schemas.openxmlformats.org/drawingml/2006/main" prst="rect">
            <a:avLst/>
          </a:prstGeom>
        </p:spPr>
      </p:pic>
      <p:sp>
        <p:nvSpPr>
          <p:cNvPr id="9" name="heading-4">
            <a:extLst xmlns:a="http://schemas.openxmlformats.org/drawingml/2006/main">
              <a:ext uri="{FF2B5EF4-FFF2-40B4-BE49-F238E27FC236}">
                <a16:creationId xmlns:a16="http://schemas.microsoft.com/office/drawing/2014/main" id="{C19112F5-5528-4F77-BEE0-A86861AB4D62}"/>
              </a:ext>
            </a:extLst>
          </p:cNvPr>
          <p:cNvSpPr>
            <a:spLocks xmlns:a="http://schemas.openxmlformats.org/drawingml/2006/main" noGrp="1"/>
          </p:cNvSpPr>
          <p:nvPr/>
        </p:nvSpPr>
        <p:spPr>
          <a:xfrm xmlns:a="http://schemas.openxmlformats.org/drawingml/2006/main">
            <a:off x="9220200" y="6972300"/>
            <a:ext cx="2438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MA51</a:t>
            </a:r>
          </a:p>
        </p:txBody>
      </p:sp>
      <p:pic>
        <p:nvPicPr>
          <p:cNvPr id="10" name="">
            <a:extLst xmlns:a="http://schemas.openxmlformats.org/drawingml/2006/main">
              <a:ext uri="{FF2B5EF4-FFF2-40B4-BE49-F238E27FC236}">
                <a16:creationId xmlns:a16="http://schemas.microsoft.com/office/drawing/2014/main" id="{B1FABDD3-A593-4332-A47E-1859B0ACEC6B}"/>
              </a:ext>
            </a:extLst>
          </p:cNvPr>
          <p:cNvPicPr>
            <a:picLocks xmlns:a="http://schemas.openxmlformats.org/drawingml/2006/main" noChangeAspect="1"/>
          </p:cNvPicPr>
          <p:nvPr/>
        </p:nvPicPr>
        <p:blipFill>
          <a:blip xmlns:r="http://schemas.openxmlformats.org/officeDocument/2006/relationships" xmlns:a="http://schemas.openxmlformats.org/drawingml/2006/main" r:embed="R49ef2c921b9a4ade"/>
          <a:stretch xmlns:a="http://schemas.openxmlformats.org/drawingml/2006/main"/>
        </p:blipFill>
        <p:spPr>
          <a:xfrm xmlns:a="http://schemas.openxmlformats.org/drawingml/2006/main">
            <a:off x="12039600" y="2856357"/>
            <a:ext cx="2438400" cy="2535936"/>
          </a:xfrm>
          <a:prstGeom xmlns:a="http://schemas.openxmlformats.org/drawingml/2006/main" prst="rect">
            <a:avLst/>
          </a:prstGeom>
        </p:spPr>
      </p:pic>
      <p:sp>
        <p:nvSpPr>
          <p:cNvPr id="11" name="heading-5">
            <a:extLst xmlns:a="http://schemas.openxmlformats.org/drawingml/2006/main">
              <a:ext uri="{FF2B5EF4-FFF2-40B4-BE49-F238E27FC236}">
                <a16:creationId xmlns:a16="http://schemas.microsoft.com/office/drawing/2014/main" id="{01E7CEC1-B916-4B51-9E39-022EB5AE3EB7}"/>
              </a:ext>
            </a:extLst>
          </p:cNvPr>
          <p:cNvSpPr>
            <a:spLocks xmlns:a="http://schemas.openxmlformats.org/drawingml/2006/main" noGrp="1"/>
          </p:cNvSpPr>
          <p:nvPr/>
        </p:nvSpPr>
        <p:spPr>
          <a:xfrm xmlns:a="http://schemas.openxmlformats.org/drawingml/2006/main">
            <a:off x="12039600" y="6972300"/>
            <a:ext cx="2438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MAS01</a:t>
            </a:r>
          </a:p>
        </p:txBody>
      </p:sp>
      <p:sp>
        <p:nvSpPr>
          <p:cNvPr id="12" name="heading-6">
            <a:extLst xmlns:a="http://schemas.openxmlformats.org/drawingml/2006/main">
              <a:ext uri="{FF2B5EF4-FFF2-40B4-BE49-F238E27FC236}">
                <a16:creationId xmlns:a16="http://schemas.microsoft.com/office/drawing/2014/main" id="{8A3651B3-9C3E-41B1-B227-7BE5BE45AE0E}"/>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3" name="text-7">
            <a:extLst xmlns:a="http://schemas.openxmlformats.org/drawingml/2006/main">
              <a:ext uri="{FF2B5EF4-FFF2-40B4-BE49-F238E27FC236}">
                <a16:creationId xmlns:a16="http://schemas.microsoft.com/office/drawing/2014/main" id="{173CB5E2-1A2A-4406-93F2-3F0A45259AAB}"/>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236</a:t>
            </a:r>
          </a:p>
        </p:txBody>
      </p:sp>
    </p:spTree>
    <p:extLst>
      <p:ext uri="{BB962C8B-B14F-4D97-AF65-F5344CB8AC3E}">
        <p14:creationId xmlns:p14="http://schemas.microsoft.com/office/powerpoint/2010/main" val="1048485315"/>
      </p:ext>
    </p:extLst>
  </p:cSld>
</p:sld>
</file>

<file path=ppt/slides/slide2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heading-0">
            <a:extLst xmlns:a="http://schemas.openxmlformats.org/drawingml/2006/main">
              <a:ext uri="{FF2B5EF4-FFF2-40B4-BE49-F238E27FC236}">
                <a16:creationId xmlns:a16="http://schemas.microsoft.com/office/drawing/2014/main" id="{E4C8EF4B-E775-4D41-A0D9-D23FB081724B}"/>
              </a:ext>
            </a:extLst>
          </p:cNvPr>
          <p:cNvSpPr>
            <a:spLocks xmlns:a="http://schemas.openxmlformats.org/drawingml/2006/main" noGrp="1"/>
          </p:cNvSpPr>
          <p:nvPr/>
        </p:nvSpPr>
        <p:spPr>
          <a:xfrm xmlns:a="http://schemas.openxmlformats.org/drawingml/2006/main">
            <a:off x="762000" y="542925"/>
            <a:ext cx="1371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202136"/>
                </a:solidFill>
                <a:latin typeface="Arial"/>
                <a:ea typeface="Arial"/>
                <a:cs typeface="Arial"/>
              </a:defRPr>
            </a:defPPr>
          </a:lstStyle>
          <a:p xmlns:a="http://schemas.openxmlformats.org/drawingml/2006/main">
            <a:pPr algn="l">
              <a:defRPr sz="3300" b="1">
                <a:solidFill>
                  <a:srgbClr val="202136"/>
                </a:solidFill>
                <a:latin typeface="Arial"/>
                <a:ea typeface="Arial"/>
                <a:cs typeface="Arial"/>
              </a:defRPr>
            </a:pPr>
            <a:r>
              <a:rPr sz="3300" b="1">
                <a:solidFill>
                  <a:srgbClr val="202136"/>
                </a:solidFill>
                <a:latin typeface="Arial"/>
                <a:ea typeface="Arial"/>
                <a:cs typeface="Arial"/>
              </a:rPr>
              <a:t>Product reference QR codes</a:t>
            </a:r>
          </a:p>
        </p:txBody>
      </p:sp>
      <p:pic>
        <p:nvPicPr>
          <p:cNvPr id="2" name="">
            <a:extLst xmlns:a="http://schemas.openxmlformats.org/drawingml/2006/main">
              <a:ext uri="{FF2B5EF4-FFF2-40B4-BE49-F238E27FC236}">
                <a16:creationId xmlns:a16="http://schemas.microsoft.com/office/drawing/2014/main" id="{C17970CB-F3F1-405F-A9A1-8716F0B6FE4A}"/>
              </a:ext>
            </a:extLst>
          </p:cNvPr>
          <p:cNvPicPr>
            <a:picLocks xmlns:a="http://schemas.openxmlformats.org/drawingml/2006/main" noChangeAspect="1"/>
          </p:cNvPicPr>
          <p:nvPr/>
        </p:nvPicPr>
        <p:blipFill>
          <a:blip xmlns:r="http://schemas.openxmlformats.org/officeDocument/2006/relationships" xmlns:a="http://schemas.openxmlformats.org/drawingml/2006/main" r:embed="Rc2e5c7bbc8d9404f"/>
          <a:stretch xmlns:a="http://schemas.openxmlformats.org/drawingml/2006/main"/>
        </p:blipFill>
        <p:spPr>
          <a:xfrm xmlns:a="http://schemas.openxmlformats.org/drawingml/2006/main">
            <a:off x="762000" y="2889083"/>
            <a:ext cx="2438400" cy="2470484"/>
          </a:xfrm>
          <a:prstGeom xmlns:a="http://schemas.openxmlformats.org/drawingml/2006/main" prst="rect">
            <a:avLst/>
          </a:prstGeom>
        </p:spPr>
      </p:pic>
      <p:sp>
        <p:nvSpPr>
          <p:cNvPr id="3" name="heading-1">
            <a:extLst xmlns:a="http://schemas.openxmlformats.org/drawingml/2006/main">
              <a:ext uri="{FF2B5EF4-FFF2-40B4-BE49-F238E27FC236}">
                <a16:creationId xmlns:a16="http://schemas.microsoft.com/office/drawing/2014/main" id="{DCBA0F85-F3DE-4AB1-8ED4-7AB9AA9B70F3}"/>
              </a:ext>
            </a:extLst>
          </p:cNvPr>
          <p:cNvSpPr>
            <a:spLocks xmlns:a="http://schemas.openxmlformats.org/drawingml/2006/main" noGrp="1"/>
          </p:cNvSpPr>
          <p:nvPr/>
        </p:nvSpPr>
        <p:spPr>
          <a:xfrm xmlns:a="http://schemas.openxmlformats.org/drawingml/2006/main">
            <a:off x="762000" y="6972300"/>
            <a:ext cx="2438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MA-GLS</a:t>
            </a:r>
          </a:p>
        </p:txBody>
      </p:sp>
      <p:pic>
        <p:nvPicPr>
          <p:cNvPr id="4" name="">
            <a:extLst xmlns:a="http://schemas.openxmlformats.org/drawingml/2006/main">
              <a:ext uri="{FF2B5EF4-FFF2-40B4-BE49-F238E27FC236}">
                <a16:creationId xmlns:a16="http://schemas.microsoft.com/office/drawing/2014/main" id="{1BE2872B-64E6-4635-8F9D-CE6FD48CF1F5}"/>
              </a:ext>
            </a:extLst>
          </p:cNvPr>
          <p:cNvPicPr>
            <a:picLocks xmlns:a="http://schemas.openxmlformats.org/drawingml/2006/main" noChangeAspect="1"/>
          </p:cNvPicPr>
          <p:nvPr/>
        </p:nvPicPr>
        <p:blipFill>
          <a:blip xmlns:r="http://schemas.openxmlformats.org/officeDocument/2006/relationships" xmlns:a="http://schemas.openxmlformats.org/drawingml/2006/main" r:embed="R7aee0f8f53e84ad3"/>
          <a:stretch xmlns:a="http://schemas.openxmlformats.org/drawingml/2006/main"/>
        </p:blipFill>
        <p:spPr>
          <a:xfrm xmlns:a="http://schemas.openxmlformats.org/drawingml/2006/main">
            <a:off x="3581400" y="2905125"/>
            <a:ext cx="2438400" cy="2438400"/>
          </a:xfrm>
          <a:prstGeom xmlns:a="http://schemas.openxmlformats.org/drawingml/2006/main" prst="rect">
            <a:avLst/>
          </a:prstGeom>
        </p:spPr>
      </p:pic>
      <p:sp>
        <p:nvSpPr>
          <p:cNvPr id="5" name="heading-2">
            <a:extLst xmlns:a="http://schemas.openxmlformats.org/drawingml/2006/main">
              <a:ext uri="{FF2B5EF4-FFF2-40B4-BE49-F238E27FC236}">
                <a16:creationId xmlns:a16="http://schemas.microsoft.com/office/drawing/2014/main" id="{D5CA09AD-9689-4939-A50F-5821A33182BC}"/>
              </a:ext>
            </a:extLst>
          </p:cNvPr>
          <p:cNvSpPr>
            <a:spLocks xmlns:a="http://schemas.openxmlformats.org/drawingml/2006/main" noGrp="1"/>
          </p:cNvSpPr>
          <p:nvPr/>
        </p:nvSpPr>
        <p:spPr>
          <a:xfrm xmlns:a="http://schemas.openxmlformats.org/drawingml/2006/main">
            <a:off x="3581400" y="6972300"/>
            <a:ext cx="2438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MAS02</a:t>
            </a:r>
          </a:p>
        </p:txBody>
      </p:sp>
      <p:pic>
        <p:nvPicPr>
          <p:cNvPr id="6" name="">
            <a:extLst xmlns:a="http://schemas.openxmlformats.org/drawingml/2006/main">
              <a:ext uri="{FF2B5EF4-FFF2-40B4-BE49-F238E27FC236}">
                <a16:creationId xmlns:a16="http://schemas.microsoft.com/office/drawing/2014/main" id="{A8392F5F-D9F5-429D-846B-E84EFB286FE6}"/>
              </a:ext>
            </a:extLst>
          </p:cNvPr>
          <p:cNvPicPr>
            <a:picLocks xmlns:a="http://schemas.openxmlformats.org/drawingml/2006/main" noChangeAspect="1"/>
          </p:cNvPicPr>
          <p:nvPr/>
        </p:nvPicPr>
        <p:blipFill>
          <a:blip xmlns:r="http://schemas.openxmlformats.org/officeDocument/2006/relationships" xmlns:a="http://schemas.openxmlformats.org/drawingml/2006/main" r:embed="R4bf6e09842774d90"/>
          <a:stretch xmlns:a="http://schemas.openxmlformats.org/drawingml/2006/main"/>
        </p:blipFill>
        <p:spPr>
          <a:xfrm xmlns:a="http://schemas.openxmlformats.org/drawingml/2006/main">
            <a:off x="6400800" y="2889083"/>
            <a:ext cx="2438400" cy="2470484"/>
          </a:xfrm>
          <a:prstGeom xmlns:a="http://schemas.openxmlformats.org/drawingml/2006/main" prst="rect">
            <a:avLst/>
          </a:prstGeom>
        </p:spPr>
      </p:pic>
      <p:sp>
        <p:nvSpPr>
          <p:cNvPr id="7" name="heading-3">
            <a:extLst xmlns:a="http://schemas.openxmlformats.org/drawingml/2006/main">
              <a:ext uri="{FF2B5EF4-FFF2-40B4-BE49-F238E27FC236}">
                <a16:creationId xmlns:a16="http://schemas.microsoft.com/office/drawing/2014/main" id="{ED98191D-E34C-43AC-8D3A-13451FC03DF3}"/>
              </a:ext>
            </a:extLst>
          </p:cNvPr>
          <p:cNvSpPr>
            <a:spLocks xmlns:a="http://schemas.openxmlformats.org/drawingml/2006/main" noGrp="1"/>
          </p:cNvSpPr>
          <p:nvPr/>
        </p:nvSpPr>
        <p:spPr>
          <a:xfrm xmlns:a="http://schemas.openxmlformats.org/drawingml/2006/main">
            <a:off x="6400800" y="6972300"/>
            <a:ext cx="2438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MAS11</a:t>
            </a:r>
          </a:p>
        </p:txBody>
      </p:sp>
      <p:pic>
        <p:nvPicPr>
          <p:cNvPr id="8" name="">
            <a:extLst xmlns:a="http://schemas.openxmlformats.org/drawingml/2006/main">
              <a:ext uri="{FF2B5EF4-FFF2-40B4-BE49-F238E27FC236}">
                <a16:creationId xmlns:a16="http://schemas.microsoft.com/office/drawing/2014/main" id="{4B892291-96B3-4869-B6C0-CF1000FF8921}"/>
              </a:ext>
            </a:extLst>
          </p:cNvPr>
          <p:cNvPicPr>
            <a:picLocks xmlns:a="http://schemas.openxmlformats.org/drawingml/2006/main" noChangeAspect="1"/>
          </p:cNvPicPr>
          <p:nvPr/>
        </p:nvPicPr>
        <p:blipFill>
          <a:blip xmlns:r="http://schemas.openxmlformats.org/officeDocument/2006/relationships" xmlns:a="http://schemas.openxmlformats.org/drawingml/2006/main" r:embed="Rd82244801bcf4d5b"/>
          <a:stretch xmlns:a="http://schemas.openxmlformats.org/drawingml/2006/main"/>
        </p:blipFill>
        <p:spPr>
          <a:xfrm xmlns:a="http://schemas.openxmlformats.org/drawingml/2006/main">
            <a:off x="9220200" y="2856999"/>
            <a:ext cx="2438400" cy="2534653"/>
          </a:xfrm>
          <a:prstGeom xmlns:a="http://schemas.openxmlformats.org/drawingml/2006/main" prst="rect">
            <a:avLst/>
          </a:prstGeom>
        </p:spPr>
      </p:pic>
      <p:sp>
        <p:nvSpPr>
          <p:cNvPr id="9" name="heading-4">
            <a:extLst xmlns:a="http://schemas.openxmlformats.org/drawingml/2006/main">
              <a:ext uri="{FF2B5EF4-FFF2-40B4-BE49-F238E27FC236}">
                <a16:creationId xmlns:a16="http://schemas.microsoft.com/office/drawing/2014/main" id="{F2CF00F4-068D-432D-BDC6-125A6679BA1E}"/>
              </a:ext>
            </a:extLst>
          </p:cNvPr>
          <p:cNvSpPr>
            <a:spLocks xmlns:a="http://schemas.openxmlformats.org/drawingml/2006/main" noGrp="1"/>
          </p:cNvSpPr>
          <p:nvPr/>
        </p:nvSpPr>
        <p:spPr>
          <a:xfrm xmlns:a="http://schemas.openxmlformats.org/drawingml/2006/main">
            <a:off x="9220200" y="6972300"/>
            <a:ext cx="2438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MAS03</a:t>
            </a:r>
          </a:p>
        </p:txBody>
      </p:sp>
      <p:pic>
        <p:nvPicPr>
          <p:cNvPr id="10" name="">
            <a:extLst xmlns:a="http://schemas.openxmlformats.org/drawingml/2006/main">
              <a:ext uri="{FF2B5EF4-FFF2-40B4-BE49-F238E27FC236}">
                <a16:creationId xmlns:a16="http://schemas.microsoft.com/office/drawing/2014/main" id="{5F72B937-C010-4036-8355-45365DA75DE5}"/>
              </a:ext>
            </a:extLst>
          </p:cNvPr>
          <p:cNvPicPr>
            <a:picLocks xmlns:a="http://schemas.openxmlformats.org/drawingml/2006/main" noChangeAspect="1"/>
          </p:cNvPicPr>
          <p:nvPr/>
        </p:nvPicPr>
        <p:blipFill>
          <a:blip xmlns:r="http://schemas.openxmlformats.org/officeDocument/2006/relationships" xmlns:a="http://schemas.openxmlformats.org/drawingml/2006/main" r:embed="R7f46f38866e24658"/>
          <a:stretch xmlns:a="http://schemas.openxmlformats.org/drawingml/2006/main"/>
        </p:blipFill>
        <p:spPr>
          <a:xfrm xmlns:a="http://schemas.openxmlformats.org/drawingml/2006/main">
            <a:off x="12039600" y="2905125"/>
            <a:ext cx="2438400" cy="2438400"/>
          </a:xfrm>
          <a:prstGeom xmlns:a="http://schemas.openxmlformats.org/drawingml/2006/main" prst="rect">
            <a:avLst/>
          </a:prstGeom>
        </p:spPr>
      </p:pic>
      <p:sp>
        <p:nvSpPr>
          <p:cNvPr id="11" name="heading-5">
            <a:extLst xmlns:a="http://schemas.openxmlformats.org/drawingml/2006/main">
              <a:ext uri="{FF2B5EF4-FFF2-40B4-BE49-F238E27FC236}">
                <a16:creationId xmlns:a16="http://schemas.microsoft.com/office/drawing/2014/main" id="{FA9A2DDA-83BA-4EFA-AB2C-E7CB80C57D58}"/>
              </a:ext>
            </a:extLst>
          </p:cNvPr>
          <p:cNvSpPr>
            <a:spLocks xmlns:a="http://schemas.openxmlformats.org/drawingml/2006/main" noGrp="1"/>
          </p:cNvSpPr>
          <p:nvPr/>
        </p:nvSpPr>
        <p:spPr>
          <a:xfrm xmlns:a="http://schemas.openxmlformats.org/drawingml/2006/main">
            <a:off x="12039600" y="6972300"/>
            <a:ext cx="2438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1">
                <a:solidFill>
                  <a:srgbClr val="655A9E"/>
                </a:solidFill>
                <a:latin typeface="Arial"/>
                <a:ea typeface="Arial"/>
                <a:cs typeface="Arial"/>
              </a:defRPr>
            </a:defPPr>
          </a:lstStyle>
          <a:p xmlns:a="http://schemas.openxmlformats.org/drawingml/2006/main">
            <a:pPr algn="ctr">
              <a:defRPr sz="1650" b="1">
                <a:solidFill>
                  <a:srgbClr val="655A9E"/>
                </a:solidFill>
                <a:latin typeface="Arial"/>
                <a:ea typeface="Arial"/>
                <a:cs typeface="Arial"/>
              </a:defRPr>
            </a:pPr>
            <a:r>
              <a:rPr sz="1650" b="1">
                <a:solidFill>
                  <a:srgbClr val="655A9E"/>
                </a:solidFill>
                <a:latin typeface="Arial"/>
                <a:ea typeface="Arial"/>
                <a:cs typeface="Arial"/>
              </a:rPr>
              <a:t>MA9Z</a:t>
            </a:r>
          </a:p>
        </p:txBody>
      </p:sp>
      <p:sp>
        <p:nvSpPr>
          <p:cNvPr id="12" name="heading-6">
            <a:extLst xmlns:a="http://schemas.openxmlformats.org/drawingml/2006/main">
              <a:ext uri="{FF2B5EF4-FFF2-40B4-BE49-F238E27FC236}">
                <a16:creationId xmlns:a16="http://schemas.microsoft.com/office/drawing/2014/main" id="{681D96CD-AA59-4EA3-9623-8B1FC1A1C31E}"/>
              </a:ext>
            </a:extLst>
          </p:cNvPr>
          <p:cNvSpPr>
            <a:spLocks xmlns:a="http://schemas.openxmlformats.org/drawingml/2006/main" noGrp="1"/>
          </p:cNvSpPr>
          <p:nvPr/>
        </p:nvSpPr>
        <p:spPr>
          <a:xfrm xmlns:a="http://schemas.openxmlformats.org/drawingml/2006/main">
            <a:off x="762000" y="8143875"/>
            <a:ext cx="438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655A9E"/>
                </a:solidFill>
                <a:latin typeface="Arial"/>
                <a:ea typeface="Arial"/>
                <a:cs typeface="Arial"/>
              </a:defRPr>
            </a:defPPr>
          </a:lstStyle>
          <a:p xmlns:a="http://schemas.openxmlformats.org/drawingml/2006/main">
            <a:pPr algn="l">
              <a:defRPr sz="1275" b="1">
                <a:solidFill>
                  <a:srgbClr val="655A9E"/>
                </a:solidFill>
                <a:latin typeface="Arial"/>
                <a:ea typeface="Arial"/>
                <a:cs typeface="Arial"/>
              </a:defRPr>
            </a:pPr>
            <a:r>
              <a:rPr sz="1275" b="1">
                <a:solidFill>
                  <a:srgbClr val="655A9E"/>
                </a:solidFill>
                <a:latin typeface="Arial"/>
                <a:ea typeface="Arial"/>
                <a:cs typeface="Arial"/>
              </a:rPr>
              <a:t>NEWMAZZ 2026</a:t>
            </a:r>
          </a:p>
        </p:txBody>
      </p:sp>
      <p:sp>
        <p:nvSpPr>
          <p:cNvPr id="13" name="text-7">
            <a:extLst xmlns:a="http://schemas.openxmlformats.org/drawingml/2006/main">
              <a:ext uri="{FF2B5EF4-FFF2-40B4-BE49-F238E27FC236}">
                <a16:creationId xmlns:a16="http://schemas.microsoft.com/office/drawing/2014/main" id="{2B22AAEE-D00D-4A6B-9BC2-A08156638E86}"/>
              </a:ext>
            </a:extLst>
          </p:cNvPr>
          <p:cNvSpPr>
            <a:spLocks xmlns:a="http://schemas.openxmlformats.org/drawingml/2006/main" noGrp="1"/>
          </p:cNvSpPr>
          <p:nvPr/>
        </p:nvSpPr>
        <p:spPr>
          <a:xfrm xmlns:a="http://schemas.openxmlformats.org/drawingml/2006/main">
            <a:off x="13716000" y="8143875"/>
            <a:ext cx="76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75" b="0">
                <a:solidFill>
                  <a:srgbClr val="606473"/>
                </a:solidFill>
                <a:latin typeface="Arial"/>
                <a:ea typeface="Arial"/>
                <a:cs typeface="Arial"/>
              </a:defRPr>
            </a:defPPr>
          </a:lstStyle>
          <a:p xmlns:a="http://schemas.openxmlformats.org/drawingml/2006/main">
            <a:pPr algn="r">
              <a:defRPr sz="1275" b="0">
                <a:solidFill>
                  <a:srgbClr val="606473"/>
                </a:solidFill>
                <a:latin typeface="Arial"/>
                <a:ea typeface="Arial"/>
                <a:cs typeface="Arial"/>
              </a:defRPr>
            </a:pPr>
            <a:r>
              <a:rPr sz="1275" b="0">
                <a:solidFill>
                  <a:srgbClr val="606473"/>
                </a:solidFill>
                <a:latin typeface="Arial"/>
                <a:ea typeface="Arial"/>
                <a:cs typeface="Arial"/>
              </a:rPr>
              <a:t>237</a:t>
            </a:r>
          </a:p>
        </p:txBody>
      </p:sp>
    </p:spTree>
    <p:extLst>
      <p:ext uri="{BB962C8B-B14F-4D97-AF65-F5344CB8AC3E}">
        <p14:creationId xmlns:p14="http://schemas.microsoft.com/office/powerpoint/2010/main" val="204075605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2026-10-16T07:17:53.6250000Z</dcterms:created>
  <dcterms:modified xsi:type="dcterms:W3CDTF">2026-10-16T07:17:53.6250000Z</dcterms:modified>
</coreProperties>
</file>